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576"/>
  </p:normalViewPr>
  <p:slideViewPr>
    <p:cSldViewPr snapToGrid="0" snapToObjects="1" showGuides="1">
      <p:cViewPr>
        <p:scale>
          <a:sx n="110" d="100"/>
          <a:sy n="110" d="100"/>
        </p:scale>
        <p:origin x="1432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7AEAB-239B-C346-BE61-AF6AD377AB7F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8BDA9-8AEB-8941-8DD8-AB85ADEB4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D3A8-4F85-2B42-9056-86EF8EB65D74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7B8F-1526-6B42-967D-47848B317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D3A8-4F85-2B42-9056-86EF8EB65D74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7B8F-1526-6B42-967D-47848B317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D3A8-4F85-2B42-9056-86EF8EB65D74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7B8F-1526-6B42-967D-47848B317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D3A8-4F85-2B42-9056-86EF8EB65D74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7B8F-1526-6B42-967D-47848B317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D3A8-4F85-2B42-9056-86EF8EB65D74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7B8F-1526-6B42-967D-47848B317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D3A8-4F85-2B42-9056-86EF8EB65D74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7B8F-1526-6B42-967D-47848B317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D3A8-4F85-2B42-9056-86EF8EB65D74}" type="datetimeFigureOut">
              <a:rPr lang="en-US" smtClean="0"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7B8F-1526-6B42-967D-47848B317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D3A8-4F85-2B42-9056-86EF8EB65D74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7B8F-1526-6B42-967D-47848B317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D3A8-4F85-2B42-9056-86EF8EB65D74}" type="datetimeFigureOut">
              <a:rPr lang="en-US" smtClean="0"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7B8F-1526-6B42-967D-47848B317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D3A8-4F85-2B42-9056-86EF8EB65D74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7B8F-1526-6B42-967D-47848B317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D3A8-4F85-2B42-9056-86EF8EB65D74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7B8F-1526-6B42-967D-47848B3179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9D3A8-4F85-2B42-9056-86EF8EB65D74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57B8F-1526-6B42-967D-47848B31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3396" y="1391174"/>
            <a:ext cx="4331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Hour: </a:t>
            </a:r>
            <a:endParaRPr lang="en-US" sz="105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409154" y="7104412"/>
            <a:ext cx="2079059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DIN Condensed" charset="0"/>
                <a:ea typeface="DIN Condensed" charset="0"/>
                <a:cs typeface="DIN Condensed" charset="0"/>
              </a:rPr>
              <a:t>Qualities of a good science teacher: 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548" y="213424"/>
            <a:ext cx="435745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DIN Condensed" charset="0"/>
                <a:ea typeface="DIN Condensed" charset="0"/>
                <a:cs typeface="DIN Condensed" charset="0"/>
              </a:rPr>
              <a:t>BILL: </a:t>
            </a:r>
          </a:p>
          <a:p>
            <a:pPr algn="ctr"/>
            <a:r>
              <a:rPr lang="en-US" sz="2400" dirty="0" smtClean="0">
                <a:latin typeface="DIN Condensed" charset="0"/>
                <a:ea typeface="DIN Condensed" charset="0"/>
                <a:cs typeface="DIN Condensed" charset="0"/>
              </a:rPr>
              <a:t>Biological Interactive Learning Log</a:t>
            </a:r>
            <a:endParaRPr lang="en-US" sz="240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51167" y="657225"/>
            <a:ext cx="0" cy="75875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43396" y="657225"/>
            <a:ext cx="0" cy="31099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95821" y="3790290"/>
            <a:ext cx="0" cy="23764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48640" y="4672013"/>
            <a:ext cx="0" cy="14573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24631" y="7400925"/>
            <a:ext cx="0" cy="8570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591668" y="4572000"/>
            <a:ext cx="0" cy="367282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01418" y="1373753"/>
            <a:ext cx="0" cy="31982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16084" y="1359465"/>
            <a:ext cx="0" cy="897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1167" y="657225"/>
            <a:ext cx="19922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32885" y="1359465"/>
            <a:ext cx="3968533" cy="142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57684" y="2243137"/>
            <a:ext cx="2044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61679" y="3790952"/>
            <a:ext cx="4324634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66689" y="6129337"/>
            <a:ext cx="232913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767245" y="6408411"/>
            <a:ext cx="364769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51167" y="8246409"/>
            <a:ext cx="41405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643313" y="2257425"/>
            <a:ext cx="872771" cy="9429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516084" y="2243137"/>
            <a:ext cx="1098904" cy="6000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4786313" y="2841260"/>
            <a:ext cx="828675" cy="9258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643313" y="3200400"/>
            <a:ext cx="2758105" cy="1384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610592" y="2852325"/>
            <a:ext cx="775771" cy="279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84" idx="0"/>
          </p:cNvCxnSpPr>
          <p:nvPr/>
        </p:nvCxnSpPr>
        <p:spPr>
          <a:xfrm>
            <a:off x="2795821" y="3800473"/>
            <a:ext cx="1802651" cy="8085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61679" y="3778715"/>
            <a:ext cx="2334142" cy="23621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61679" y="6129337"/>
            <a:ext cx="1162952" cy="12858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1624631" y="6143625"/>
            <a:ext cx="1171190" cy="1257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300413" y="5114925"/>
            <a:ext cx="2571750" cy="25860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3300413" y="5114925"/>
            <a:ext cx="2571750" cy="25860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2782005" y="4608974"/>
            <a:ext cx="3632934" cy="3634819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515603" y="1359465"/>
            <a:ext cx="4748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Name: 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432885" y="2213258"/>
            <a:ext cx="7168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DIN Condensed" charset="0"/>
                <a:ea typeface="DIN Condensed" charset="0"/>
                <a:cs typeface="DIN Condensed" charset="0"/>
              </a:rPr>
              <a:t>My hobbies: 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329361" y="2369106"/>
            <a:ext cx="5613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DIN Condensed" charset="0"/>
                <a:ea typeface="DIN Condensed" charset="0"/>
                <a:cs typeface="DIN Condensed" charset="0"/>
              </a:rPr>
              <a:t>Birthday: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 rot="5400000">
            <a:off x="5964921" y="3005034"/>
            <a:ext cx="6190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My family</a:t>
            </a:r>
            <a:r>
              <a:rPr lang="en-US" sz="1050" dirty="0" smtClean="0">
                <a:latin typeface="DIN Condensed" charset="0"/>
                <a:ea typeface="DIN Condensed" charset="0"/>
                <a:cs typeface="DIN Condensed" charset="0"/>
              </a:rPr>
              <a:t>: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076224" y="3767850"/>
            <a:ext cx="9941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DIN Condensed" charset="0"/>
                <a:ea typeface="DIN Condensed" charset="0"/>
                <a:cs typeface="DIN Condensed" charset="0"/>
              </a:rPr>
              <a:t>Places I have lived: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 rot="16200000">
            <a:off x="2408902" y="5016469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Person I look up to: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5800" y="3783801"/>
            <a:ext cx="16225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DIN Condensed" charset="0"/>
                <a:ea typeface="DIN Condensed" charset="0"/>
                <a:cs typeface="DIN Condensed" charset="0"/>
              </a:rPr>
              <a:t>An accomplishment I </a:t>
            </a:r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am proud of: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16200000">
            <a:off x="-102931" y="5313451"/>
            <a:ext cx="1359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One thing I would like to try: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 rot="16200000">
            <a:off x="1247102" y="5757880"/>
            <a:ext cx="3898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Pets: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14418" y="6104981"/>
            <a:ext cx="16035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DIN Condensed" charset="0"/>
                <a:ea typeface="DIN Condensed" charset="0"/>
                <a:cs typeface="DIN Condensed" charset="0"/>
              </a:rPr>
              <a:t>Someone </a:t>
            </a:r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I follow on Twitter/Snapchat: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602601" y="8004029"/>
            <a:ext cx="20402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What makes you a pioneer: 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760992" y="6372717"/>
            <a:ext cx="20402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DIN Condensed" charset="0"/>
                <a:ea typeface="DIN Condensed" charset="0"/>
                <a:cs typeface="DIN Condensed" charset="0"/>
              </a:rPr>
              <a:t>Book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 rot="18932420">
            <a:off x="3091694" y="6975361"/>
            <a:ext cx="20402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Sport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 rot="2700000">
            <a:off x="2938630" y="5816646"/>
            <a:ext cx="20402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DIN Condensed" charset="0"/>
                <a:ea typeface="DIN Condensed" charset="0"/>
                <a:cs typeface="DIN Condensed" charset="0"/>
              </a:rPr>
              <a:t>TV Show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 rot="5400000">
            <a:off x="3430642" y="5484464"/>
            <a:ext cx="20402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Music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 rot="18900000">
            <a:off x="5105428" y="4981775"/>
            <a:ext cx="12256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Class Subject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948364" y="6155695"/>
            <a:ext cx="646925" cy="252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Food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 rot="2701444">
            <a:off x="5524089" y="7398216"/>
            <a:ext cx="646925" cy="252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DIN Condensed" charset="0"/>
                <a:ea typeface="DIN Condensed" charset="0"/>
                <a:cs typeface="DIN Condensed" charset="0"/>
              </a:rPr>
              <a:t>Movie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4363434" y="7835667"/>
            <a:ext cx="646925" cy="252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DIN Condensed" charset="0"/>
                <a:ea typeface="DIN Condensed" charset="0"/>
                <a:cs typeface="DIN Condensed" charset="0"/>
              </a:rPr>
              <a:t>Color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595952" y="3534004"/>
            <a:ext cx="7056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smtClean="0">
                <a:latin typeface="DIN Condensed" charset="0"/>
                <a:ea typeface="DIN Condensed" charset="0"/>
                <a:cs typeface="DIN Condensed" charset="0"/>
              </a:rPr>
              <a:t>Self-Portrait</a:t>
            </a:r>
            <a:endParaRPr lang="en-US" sz="105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305139" y="4531638"/>
            <a:ext cx="1336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DIN Condensed" charset="0"/>
                <a:ea typeface="DIN Condensed" charset="0"/>
                <a:cs typeface="DIN Condensed" charset="0"/>
              </a:rPr>
              <a:t>Favorites</a:t>
            </a:r>
            <a:endParaRPr lang="en-US" sz="2400" dirty="0">
              <a:latin typeface="DIN Condensed" charset="0"/>
              <a:ea typeface="DIN Condensed" charset="0"/>
              <a:cs typeface="DIN Condensed" charset="0"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4610047" y="4581857"/>
            <a:ext cx="1777529" cy="155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48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77</Words>
  <Application>Microsoft Macintosh PowerPoint</Application>
  <PresentationFormat>Letter Paper (8.5x11 in)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DIN Condensed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Crowley</dc:creator>
  <cp:lastModifiedBy>Jessica Crowley</cp:lastModifiedBy>
  <cp:revision>10</cp:revision>
  <cp:lastPrinted>2017-08-31T21:45:32Z</cp:lastPrinted>
  <dcterms:created xsi:type="dcterms:W3CDTF">2017-08-31T20:08:50Z</dcterms:created>
  <dcterms:modified xsi:type="dcterms:W3CDTF">2017-08-31T21:52:11Z</dcterms:modified>
</cp:coreProperties>
</file>