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61" r:id="rId3"/>
    <p:sldId id="263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59" r:id="rId12"/>
    <p:sldId id="265" r:id="rId13"/>
    <p:sldId id="267" r:id="rId14"/>
    <p:sldId id="266" r:id="rId15"/>
    <p:sldId id="275" r:id="rId16"/>
    <p:sldId id="276" r:id="rId17"/>
    <p:sldId id="279" r:id="rId18"/>
    <p:sldId id="277" r:id="rId19"/>
    <p:sldId id="280" r:id="rId20"/>
    <p:sldId id="281" r:id="rId21"/>
    <p:sldId id="282" r:id="rId22"/>
    <p:sldId id="283" r:id="rId23"/>
    <p:sldId id="257" r:id="rId24"/>
    <p:sldId id="260" r:id="rId25"/>
    <p:sldId id="284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8" autoAdjust="0"/>
    <p:restoredTop sz="94660"/>
  </p:normalViewPr>
  <p:slideViewPr>
    <p:cSldViewPr snapToGrid="0">
      <p:cViewPr varScale="1">
        <p:scale>
          <a:sx n="61" d="100"/>
          <a:sy n="61" d="100"/>
        </p:scale>
        <p:origin x="90" y="1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E76F52-7892-4393-A60C-8A50240C3F54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E1DE5-39FD-40F6-BD18-C3AB71E30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476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617E0-A49F-4067-A4E8-4A42F6763C9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81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617E0-A49F-4067-A4E8-4A42F6763C9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224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17B3A-AC11-4302-9A50-F46E3270C361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51F7-7063-4469-983E-5E2B70AD0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63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17B3A-AC11-4302-9A50-F46E3270C361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51F7-7063-4469-983E-5E2B70AD0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53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17B3A-AC11-4302-9A50-F46E3270C361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51F7-7063-4469-983E-5E2B70AD0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067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17B3A-AC11-4302-9A50-F46E3270C361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51F7-7063-4469-983E-5E2B70AD0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218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17B3A-AC11-4302-9A50-F46E3270C361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51F7-7063-4469-983E-5E2B70AD0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370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17B3A-AC11-4302-9A50-F46E3270C361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51F7-7063-4469-983E-5E2B70AD0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5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17B3A-AC11-4302-9A50-F46E3270C361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51F7-7063-4469-983E-5E2B70AD0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8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17B3A-AC11-4302-9A50-F46E3270C361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51F7-7063-4469-983E-5E2B70AD0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50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17B3A-AC11-4302-9A50-F46E3270C361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51F7-7063-4469-983E-5E2B70AD0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900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17B3A-AC11-4302-9A50-F46E3270C361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51F7-7063-4469-983E-5E2B70AD0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655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17B3A-AC11-4302-9A50-F46E3270C361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51F7-7063-4469-983E-5E2B70AD0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952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17B3A-AC11-4302-9A50-F46E3270C361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951F7-7063-4469-983E-5E2B70AD0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1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png"/><Relationship Id="rId4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41363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Polymerase Chain Reaction (PCR)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167851"/>
            <a:ext cx="9144000" cy="1058323"/>
          </a:xfrm>
        </p:spPr>
        <p:txBody>
          <a:bodyPr/>
          <a:lstStyle/>
          <a:p>
            <a:r>
              <a:rPr lang="en-US" dirty="0" err="1" smtClean="0"/>
              <a:t>Inhan</a:t>
            </a:r>
            <a:r>
              <a:rPr lang="en-US" dirty="0" smtClean="0"/>
              <a:t> Lee, Ph.D.</a:t>
            </a:r>
          </a:p>
          <a:p>
            <a:r>
              <a:rPr lang="en-US" dirty="0" smtClean="0"/>
              <a:t>inhan@mircore.org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1894" y="3470275"/>
            <a:ext cx="2215993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4607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710" y="274638"/>
            <a:ext cx="933069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Nucleotide duplex forms anti-parallel: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5’-end of a strand interacts with the </a:t>
            </a:r>
            <a:r>
              <a:rPr lang="en-US" sz="2800" dirty="0"/>
              <a:t>3</a:t>
            </a:r>
            <a:r>
              <a:rPr lang="en-US" sz="2800" dirty="0" smtClean="0"/>
              <a:t>’-end of the other strand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117600" y="2700754"/>
            <a:ext cx="1005916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Lucida Console" pitchFamily="49" charset="0"/>
              </a:rPr>
              <a:t>5’-TCTCTGCGTTGCTGGTCACATTCCTGGCAGGATG-3’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0800000">
            <a:off x="1023316" y="3981568"/>
            <a:ext cx="100591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Lucida Console" pitchFamily="49" charset="0"/>
              </a:rPr>
              <a:t>5’-CATCCTGCCAGGAATGTGACCAGCAACGCAGAGA-3’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849120" y="3355032"/>
            <a:ext cx="8726934" cy="5749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Lucida Console" panose="020B0609040504020204" pitchFamily="49" charset="0"/>
              </a:rPr>
              <a:t>||||||||||||||||||||||||||||||||||</a:t>
            </a:r>
            <a:endParaRPr lang="en-US" sz="3200" dirty="0">
              <a:latin typeface="Lucida Console" panose="020B0609040504020204" pitchFamily="49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t="76568"/>
          <a:stretch>
            <a:fillRect/>
          </a:stretch>
        </p:blipFill>
        <p:spPr bwMode="auto">
          <a:xfrm>
            <a:off x="10506075" y="6591406"/>
            <a:ext cx="1685925" cy="26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9796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What will separate the double strands?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117600" y="1938754"/>
            <a:ext cx="100591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Lucida Console" pitchFamily="49" charset="0"/>
              </a:rPr>
              <a:t>5’-TCTCTGCGTTGCTGGTCACATTCCTGGCAGGATG-3’</a:t>
            </a:r>
          </a:p>
        </p:txBody>
      </p:sp>
      <p:sp>
        <p:nvSpPr>
          <p:cNvPr id="9" name="TextBox 8"/>
          <p:cNvSpPr txBox="1"/>
          <p:nvPr/>
        </p:nvSpPr>
        <p:spPr>
          <a:xfrm rot="10800000">
            <a:off x="1023316" y="4743568"/>
            <a:ext cx="100591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Lucida Console" pitchFamily="49" charset="0"/>
              </a:rPr>
              <a:t>5’-CATCCTGCCAGGAATGTGACCAGCAACGCAGAGA-3’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t="76568"/>
          <a:stretch>
            <a:fillRect/>
          </a:stretch>
        </p:blipFill>
        <p:spPr bwMode="auto">
          <a:xfrm>
            <a:off x="10506075" y="6591406"/>
            <a:ext cx="1685925" cy="26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8987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790" y="403731"/>
            <a:ext cx="1141857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New nucleotide strand is made from the 5’-end to the </a:t>
            </a:r>
            <a:r>
              <a:rPr lang="en-US" sz="2800" dirty="0"/>
              <a:t>3</a:t>
            </a:r>
            <a:r>
              <a:rPr lang="en-US" sz="2800" dirty="0" smtClean="0"/>
              <a:t>’-end.</a:t>
            </a:r>
            <a:br>
              <a:rPr lang="en-US" sz="2800" dirty="0" smtClean="0"/>
            </a:br>
            <a:r>
              <a:rPr lang="en-US" sz="2800" dirty="0" smtClean="0"/>
              <a:t>	What will be the next new sequence made for the blue (orange) strand?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117600" y="1938754"/>
            <a:ext cx="1005916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Lucida Console" pitchFamily="49" charset="0"/>
              </a:rPr>
              <a:t>5’-TCTCTGCGTTGCTGGTCACATTCCTGGCAGGATG-3’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0800000">
            <a:off x="1023316" y="5378568"/>
            <a:ext cx="100591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Lucida Console" pitchFamily="49" charset="0"/>
              </a:rPr>
              <a:t>5</a:t>
            </a:r>
            <a:r>
              <a:rPr lang="en-US" sz="3200" dirty="0" smtClean="0">
                <a:latin typeface="Lucida Console" pitchFamily="49" charset="0"/>
              </a:rPr>
              <a:t>’-CATCCTGCCAGGAATGTGACCAGCAACGCAGAGA-3’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820920" y="2542051"/>
            <a:ext cx="2734310" cy="5749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00B0F0"/>
                </a:solidFill>
                <a:latin typeface="Lucida Console" panose="020B0609040504020204" pitchFamily="49" charset="0"/>
              </a:rPr>
              <a:t>||||||||||</a:t>
            </a:r>
            <a:endParaRPr lang="en-US" sz="3200" dirty="0">
              <a:solidFill>
                <a:srgbClr val="00B0F0"/>
              </a:solidFill>
              <a:latin typeface="Lucida Console" panose="020B060904050402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0800000">
            <a:off x="4010094" y="3048835"/>
            <a:ext cx="41344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Lucida Console" pitchFamily="49" charset="0"/>
              </a:rPr>
              <a:t>5’-AATGTGACCA-3’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79949" y="4314816"/>
            <a:ext cx="41344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  <a:latin typeface="Lucida Console" pitchFamily="49" charset="0"/>
              </a:rPr>
              <a:t>5’-TGGTCACATT-3’</a:t>
            </a:r>
          </a:p>
        </p:txBody>
      </p:sp>
      <p:sp>
        <p:nvSpPr>
          <p:cNvPr id="13" name="Content Placeholder 9"/>
          <p:cNvSpPr txBox="1">
            <a:spLocks/>
          </p:cNvSpPr>
          <p:nvPr/>
        </p:nvSpPr>
        <p:spPr>
          <a:xfrm>
            <a:off x="4780026" y="4903394"/>
            <a:ext cx="2734310" cy="5749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 smtClean="0">
                <a:solidFill>
                  <a:schemeClr val="accent2"/>
                </a:solidFill>
                <a:latin typeface="Lucida Console" panose="020B0609040504020204" pitchFamily="49" charset="0"/>
              </a:rPr>
              <a:t>||||||||||</a:t>
            </a:r>
            <a:endParaRPr lang="en-US" sz="3200" dirty="0">
              <a:solidFill>
                <a:schemeClr val="accent2"/>
              </a:solidFill>
              <a:latin typeface="Lucida Console" panose="020B0609040504020204" pitchFamily="49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/>
          <a:srcRect t="76568"/>
          <a:stretch>
            <a:fillRect/>
          </a:stretch>
        </p:blipFill>
        <p:spPr bwMode="auto">
          <a:xfrm>
            <a:off x="10506075" y="6591406"/>
            <a:ext cx="1685925" cy="26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4315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New nucleotide strand is made from the 5’-end to the </a:t>
            </a:r>
            <a:r>
              <a:rPr lang="en-US" sz="2800" dirty="0"/>
              <a:t>3</a:t>
            </a:r>
            <a:r>
              <a:rPr lang="en-US" sz="2800" dirty="0" smtClean="0"/>
              <a:t>’-end.</a:t>
            </a:r>
            <a:br>
              <a:rPr lang="en-US" sz="2800" dirty="0" smtClean="0"/>
            </a:br>
            <a:r>
              <a:rPr lang="en-US" sz="2800" dirty="0" smtClean="0"/>
              <a:t>	To make the pink sequences, where should the primers be attached to each strand?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117600" y="1938754"/>
            <a:ext cx="1005916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Lucida Console" pitchFamily="49" charset="0"/>
              </a:rPr>
              <a:t>5’-TCTCTGCGTT</a:t>
            </a:r>
            <a:r>
              <a:rPr lang="en-US" sz="3200" dirty="0" smtClean="0">
                <a:solidFill>
                  <a:srgbClr val="FF00FF"/>
                </a:solidFill>
                <a:latin typeface="Lucida Console" pitchFamily="49" charset="0"/>
              </a:rPr>
              <a:t>GCTGGTCACATTCC</a:t>
            </a:r>
            <a:r>
              <a:rPr lang="en-US" sz="3200" dirty="0" smtClean="0">
                <a:latin typeface="Lucida Console" pitchFamily="49" charset="0"/>
              </a:rPr>
              <a:t>TGGCAGGATG-3’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0800000">
            <a:off x="1023316" y="5378568"/>
            <a:ext cx="100591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Lucida Console" pitchFamily="49" charset="0"/>
              </a:rPr>
              <a:t>5</a:t>
            </a:r>
            <a:r>
              <a:rPr lang="en-US" sz="3200" dirty="0" smtClean="0">
                <a:latin typeface="Lucida Console" pitchFamily="49" charset="0"/>
              </a:rPr>
              <a:t>’-CATCCTGCCA</a:t>
            </a:r>
            <a:r>
              <a:rPr lang="en-US" sz="3200" dirty="0" smtClean="0">
                <a:solidFill>
                  <a:srgbClr val="FF00FF"/>
                </a:solidFill>
                <a:latin typeface="Lucida Console" pitchFamily="49" charset="0"/>
              </a:rPr>
              <a:t>GGAATGTGACCAGC</a:t>
            </a:r>
            <a:r>
              <a:rPr lang="en-US" sz="3200" dirty="0" smtClean="0">
                <a:latin typeface="Lucida Console" pitchFamily="49" charset="0"/>
              </a:rPr>
              <a:t>AACGCAGAGA-3’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/>
          <a:srcRect t="76568"/>
          <a:stretch>
            <a:fillRect/>
          </a:stretch>
        </p:blipFill>
        <p:spPr bwMode="auto">
          <a:xfrm>
            <a:off x="10506075" y="6591406"/>
            <a:ext cx="1685925" cy="26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1149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790" y="403731"/>
            <a:ext cx="1141857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New nucleotide strand is made from the 5’-end to the </a:t>
            </a:r>
            <a:r>
              <a:rPr lang="en-US" sz="2800" dirty="0"/>
              <a:t>3</a:t>
            </a:r>
            <a:r>
              <a:rPr lang="en-US" sz="2800" dirty="0" smtClean="0"/>
              <a:t>’-end.</a:t>
            </a:r>
            <a:br>
              <a:rPr lang="en-US" sz="2800" dirty="0" smtClean="0"/>
            </a:br>
            <a:r>
              <a:rPr lang="en-US" sz="2800" dirty="0" smtClean="0"/>
              <a:t>	To make the pink sequences, where should the primers be attached to each strand?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117600" y="1938754"/>
            <a:ext cx="1005916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Lucida Console" pitchFamily="49" charset="0"/>
              </a:rPr>
              <a:t>5’-TCTCTGCGTT</a:t>
            </a:r>
            <a:r>
              <a:rPr lang="en-US" sz="3200" dirty="0" smtClean="0">
                <a:solidFill>
                  <a:srgbClr val="FF00FF"/>
                </a:solidFill>
                <a:latin typeface="Lucida Console" pitchFamily="49" charset="0"/>
              </a:rPr>
              <a:t>GCTGGTCACATTCC</a:t>
            </a:r>
            <a:r>
              <a:rPr lang="en-US" sz="3200" dirty="0" smtClean="0">
                <a:latin typeface="Lucida Console" pitchFamily="49" charset="0"/>
              </a:rPr>
              <a:t>TGGCAGGATG-3’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0800000">
            <a:off x="1023316" y="5378568"/>
            <a:ext cx="100591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Lucida Console" pitchFamily="49" charset="0"/>
              </a:rPr>
              <a:t>5</a:t>
            </a:r>
            <a:r>
              <a:rPr lang="en-US" sz="3200" dirty="0" smtClean="0">
                <a:latin typeface="Lucida Console" pitchFamily="49" charset="0"/>
              </a:rPr>
              <a:t>’-CATCCTGCCA</a:t>
            </a:r>
            <a:r>
              <a:rPr lang="en-US" sz="3200" dirty="0" smtClean="0">
                <a:solidFill>
                  <a:srgbClr val="FF00FF"/>
                </a:solidFill>
                <a:latin typeface="Lucida Console" pitchFamily="49" charset="0"/>
              </a:rPr>
              <a:t>GGAATGTGACCAGC</a:t>
            </a:r>
            <a:r>
              <a:rPr lang="en-US" sz="3200" dirty="0" smtClean="0">
                <a:latin typeface="Lucida Console" pitchFamily="49" charset="0"/>
              </a:rPr>
              <a:t>AACGCAGAGA-3’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7741920" y="2542051"/>
            <a:ext cx="2734310" cy="5749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00B0F0"/>
                </a:solidFill>
                <a:latin typeface="Lucida Console" panose="020B0609040504020204" pitchFamily="49" charset="0"/>
              </a:rPr>
              <a:t>||||||||||</a:t>
            </a:r>
            <a:endParaRPr lang="en-US" sz="3200" dirty="0">
              <a:solidFill>
                <a:srgbClr val="00B0F0"/>
              </a:solidFill>
              <a:latin typeface="Lucida Console" panose="020B060904050402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0800000">
            <a:off x="6931094" y="3048835"/>
            <a:ext cx="41344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Lucida Console" pitchFamily="49" charset="0"/>
              </a:rPr>
              <a:t>5’-CATCCTGCCA-3’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58949" y="4314816"/>
            <a:ext cx="41344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  <a:latin typeface="Lucida Console" pitchFamily="49" charset="0"/>
              </a:rPr>
              <a:t>5’-TCTCTGCGTT-3’</a:t>
            </a:r>
          </a:p>
        </p:txBody>
      </p:sp>
      <p:sp>
        <p:nvSpPr>
          <p:cNvPr id="13" name="Content Placeholder 9"/>
          <p:cNvSpPr txBox="1">
            <a:spLocks/>
          </p:cNvSpPr>
          <p:nvPr/>
        </p:nvSpPr>
        <p:spPr>
          <a:xfrm>
            <a:off x="1859026" y="4903394"/>
            <a:ext cx="2734310" cy="5749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 smtClean="0">
                <a:solidFill>
                  <a:schemeClr val="accent2"/>
                </a:solidFill>
                <a:latin typeface="Lucida Console" panose="020B0609040504020204" pitchFamily="49" charset="0"/>
              </a:rPr>
              <a:t>||||||||||</a:t>
            </a:r>
            <a:endParaRPr lang="en-US" sz="3200" dirty="0">
              <a:solidFill>
                <a:schemeClr val="accent2"/>
              </a:solidFill>
              <a:latin typeface="Lucida Console" panose="020B0609040504020204" pitchFamily="49" charset="0"/>
            </a:endParaRPr>
          </a:p>
        </p:txBody>
      </p:sp>
      <p:sp>
        <p:nvSpPr>
          <p:cNvPr id="14" name="Right Arrow 13"/>
          <p:cNvSpPr/>
          <p:nvPr/>
        </p:nvSpPr>
        <p:spPr>
          <a:xfrm flipH="1">
            <a:off x="6400800" y="2661920"/>
            <a:ext cx="1371600" cy="228600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4445000" y="5015230"/>
            <a:ext cx="1371600" cy="2286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51910" y="3694045"/>
            <a:ext cx="4842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Polymerase: polymer making enzyme</a:t>
            </a:r>
            <a:endParaRPr lang="en-US" sz="2400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/>
          <a:srcRect t="76568"/>
          <a:stretch>
            <a:fillRect/>
          </a:stretch>
        </p:blipFill>
        <p:spPr bwMode="auto">
          <a:xfrm>
            <a:off x="10506075" y="6591406"/>
            <a:ext cx="1685925" cy="26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477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find primers for </a:t>
            </a:r>
            <a:r>
              <a:rPr lang="en-US" dirty="0" err="1" smtClean="0"/>
              <a:t>pGLO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NCBI (National Center for Biotechnology Information)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Search “</a:t>
            </a:r>
            <a:r>
              <a:rPr lang="en-US" dirty="0" err="1" smtClean="0"/>
              <a:t>pBAD-GFPuv</a:t>
            </a:r>
            <a:r>
              <a:rPr lang="en-US" dirty="0" smtClean="0"/>
              <a:t>” from Nucleotide database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t="76568"/>
          <a:stretch>
            <a:fillRect/>
          </a:stretch>
        </p:blipFill>
        <p:spPr bwMode="auto">
          <a:xfrm>
            <a:off x="10506075" y="6591406"/>
            <a:ext cx="1685925" cy="26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500" y="5412635"/>
            <a:ext cx="8743950" cy="6477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500" y="2552700"/>
            <a:ext cx="87630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28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4108554" cy="1418705"/>
          </a:xfrm>
        </p:spPr>
        <p:txBody>
          <a:bodyPr/>
          <a:lstStyle/>
          <a:p>
            <a:r>
              <a:rPr lang="en-US" dirty="0" smtClean="0"/>
              <a:t>FASTA give us sequences only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1125" y="1027906"/>
            <a:ext cx="6162675" cy="4648200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 rot="20500703">
            <a:off x="4446578" y="3105086"/>
            <a:ext cx="899410" cy="239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t="76568"/>
          <a:stretch>
            <a:fillRect/>
          </a:stretch>
        </p:blipFill>
        <p:spPr bwMode="auto">
          <a:xfrm>
            <a:off x="10506075" y="6591406"/>
            <a:ext cx="1685925" cy="26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70668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9800" y="100012"/>
            <a:ext cx="5486400" cy="665797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3641725" cy="1418705"/>
          </a:xfrm>
        </p:spPr>
        <p:txBody>
          <a:bodyPr/>
          <a:lstStyle/>
          <a:p>
            <a:r>
              <a:rPr lang="en-US" dirty="0" smtClean="0"/>
              <a:t>Good to see in Graphics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 rot="20500703">
            <a:off x="4621824" y="1209764"/>
            <a:ext cx="899410" cy="239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t="76568"/>
          <a:stretch>
            <a:fillRect/>
          </a:stretch>
        </p:blipFill>
        <p:spPr bwMode="auto">
          <a:xfrm>
            <a:off x="10506075" y="6591406"/>
            <a:ext cx="1685925" cy="26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288382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Determine which area you want to amplify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5048249"/>
            <a:ext cx="10515600" cy="1128713"/>
          </a:xfrm>
        </p:spPr>
        <p:txBody>
          <a:bodyPr/>
          <a:lstStyle/>
          <a:p>
            <a:r>
              <a:rPr lang="en-US" dirty="0" smtClean="0"/>
              <a:t>To amplify GFP gene region, let’s remember the GFP gene is within the sequence positions between 1,200 and 2,200.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962" y="1809750"/>
            <a:ext cx="11268075" cy="3238500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t="76568"/>
          <a:stretch>
            <a:fillRect/>
          </a:stretch>
        </p:blipFill>
        <p:spPr bwMode="auto">
          <a:xfrm>
            <a:off x="10506075" y="6591406"/>
            <a:ext cx="1685925" cy="26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4949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 Primers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t="76568"/>
          <a:stretch>
            <a:fillRect/>
          </a:stretch>
        </p:blipFill>
        <p:spPr bwMode="auto">
          <a:xfrm>
            <a:off x="10506075" y="6591406"/>
            <a:ext cx="1685925" cy="26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1950" y="1443037"/>
            <a:ext cx="3848100" cy="3971925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 rot="20500703">
            <a:off x="3257639" y="2438441"/>
            <a:ext cx="899410" cy="239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61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see them?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8810" y="2640330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69223" y="2640330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.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 t="76568"/>
          <a:stretch>
            <a:fillRect/>
          </a:stretch>
        </p:blipFill>
        <p:spPr bwMode="auto">
          <a:xfrm>
            <a:off x="10506075" y="6591406"/>
            <a:ext cx="1685925" cy="26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8179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Primer-BLAST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" y="2000641"/>
            <a:ext cx="12085976" cy="2942833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 rot="20500703">
            <a:off x="8534177" y="4222269"/>
            <a:ext cx="899410" cy="239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20500703">
            <a:off x="9463388" y="4486178"/>
            <a:ext cx="899410" cy="239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t="76568"/>
          <a:stretch>
            <a:fillRect/>
          </a:stretch>
        </p:blipFill>
        <p:spPr bwMode="auto">
          <a:xfrm>
            <a:off x="10506075" y="6591406"/>
            <a:ext cx="1685925" cy="26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714849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59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 want specific primers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let’s change some parameters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308100"/>
            <a:ext cx="10058400" cy="5257800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t="76568"/>
          <a:stretch>
            <a:fillRect/>
          </a:stretch>
        </p:blipFill>
        <p:spPr bwMode="auto">
          <a:xfrm>
            <a:off x="10506075" y="6591406"/>
            <a:ext cx="1685925" cy="26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56551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238125"/>
            <a:ext cx="11010900" cy="638175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For primer pair 1, what will be the size of the amplicons?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673" r="10886"/>
          <a:stretch/>
        </p:blipFill>
        <p:spPr>
          <a:xfrm>
            <a:off x="19050" y="873125"/>
            <a:ext cx="12153900" cy="5780955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t="76568"/>
          <a:stretch>
            <a:fillRect/>
          </a:stretch>
        </p:blipFill>
        <p:spPr bwMode="auto">
          <a:xfrm>
            <a:off x="10506075" y="6591406"/>
            <a:ext cx="1685925" cy="26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676718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7103"/>
            <a:ext cx="8229600" cy="944562"/>
          </a:xfrm>
        </p:spPr>
        <p:txBody>
          <a:bodyPr/>
          <a:lstStyle/>
          <a:p>
            <a:r>
              <a:rPr lang="en-US" dirty="0" smtClean="0"/>
              <a:t>Polymerase Chain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5830" y="1180494"/>
            <a:ext cx="10767060" cy="3048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Nucleic acid amplification method</a:t>
            </a:r>
          </a:p>
          <a:p>
            <a:r>
              <a:rPr lang="en-US" dirty="0" smtClean="0"/>
              <a:t>Essential components</a:t>
            </a:r>
          </a:p>
          <a:p>
            <a:pPr lvl="1"/>
            <a:r>
              <a:rPr lang="en-US" dirty="0" smtClean="0"/>
              <a:t>DNA to be amplified, Polymerase (thermostable), two Primers (~20 </a:t>
            </a:r>
            <a:r>
              <a:rPr lang="en-US" dirty="0" err="1" smtClean="0"/>
              <a:t>nt</a:t>
            </a:r>
            <a:r>
              <a:rPr lang="en-US" dirty="0" smtClean="0"/>
              <a:t>), nucleotides (A, T, C, G monomers)</a:t>
            </a:r>
          </a:p>
          <a:p>
            <a:r>
              <a:rPr lang="en-US" dirty="0" smtClean="0"/>
              <a:t>Process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Heating: separate DNA double strands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Cooling: primers interact (hybridize) with DNA strands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Polymerization: polymerase makes a new strand starting from the end of the primer position based on the template sequences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3150"/>
          <a:stretch/>
        </p:blipFill>
        <p:spPr>
          <a:xfrm>
            <a:off x="3277486" y="4134152"/>
            <a:ext cx="7085714" cy="23428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6401" y="4406295"/>
            <a:ext cx="1428571" cy="62857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76400" y="5320695"/>
            <a:ext cx="17371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Image by </a:t>
            </a:r>
            <a:r>
              <a:rPr lang="en-US" sz="1600" dirty="0" err="1"/>
              <a:t>Enzoklop</a:t>
            </a:r>
            <a:endParaRPr lang="en-US" sz="1600" dirty="0"/>
          </a:p>
          <a:p>
            <a:r>
              <a:rPr lang="en-US" sz="1600" dirty="0"/>
              <a:t>From </a:t>
            </a:r>
            <a:r>
              <a:rPr lang="en-US" sz="1600" dirty="0" err="1"/>
              <a:t>wikipeda</a:t>
            </a:r>
            <a:endParaRPr lang="en-US" sz="16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/>
          <a:srcRect t="76568"/>
          <a:stretch>
            <a:fillRect/>
          </a:stretch>
        </p:blipFill>
        <p:spPr bwMode="auto">
          <a:xfrm>
            <a:off x="10506075" y="6591406"/>
            <a:ext cx="1685925" cy="26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0719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PCR virtual 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0668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/>
              <a:t>http://learn.genetics.utah.edu/content/labs/pcr/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1628776"/>
            <a:ext cx="8534400" cy="5000625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 t="76568"/>
          <a:stretch>
            <a:fillRect/>
          </a:stretch>
        </p:blipFill>
        <p:spPr bwMode="auto">
          <a:xfrm>
            <a:off x="10506075" y="6591406"/>
            <a:ext cx="1685925" cy="26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5696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19195" y="2787966"/>
            <a:ext cx="287963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600" dirty="0" smtClean="0"/>
              <a:t>25 </a:t>
            </a:r>
            <a:r>
              <a:rPr lang="en-US" sz="1600" dirty="0" err="1" smtClean="0"/>
              <a:t>ul</a:t>
            </a:r>
            <a:r>
              <a:rPr lang="en-US" sz="1600" dirty="0" smtClean="0"/>
              <a:t> of One </a:t>
            </a:r>
            <a:r>
              <a:rPr lang="en-US" sz="1600" dirty="0" err="1" smtClean="0"/>
              <a:t>Taq</a:t>
            </a:r>
            <a:r>
              <a:rPr lang="en-US" sz="1600" dirty="0" smtClean="0"/>
              <a:t> Master Mix</a:t>
            </a:r>
          </a:p>
          <a:p>
            <a:pPr lvl="1"/>
            <a:r>
              <a:rPr lang="en-US" sz="1600" dirty="0" smtClean="0"/>
              <a:t>(dNTPs, reaction buffer,</a:t>
            </a:r>
          </a:p>
          <a:p>
            <a:pPr lvl="1"/>
            <a:r>
              <a:rPr lang="en-US" sz="1600" dirty="0" err="1" smtClean="0"/>
              <a:t>Taq</a:t>
            </a:r>
            <a:r>
              <a:rPr lang="en-US" sz="1600" dirty="0" smtClean="0"/>
              <a:t> DNA polymerase)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5 </a:t>
            </a:r>
            <a:r>
              <a:rPr lang="en-US" sz="1600" dirty="0" err="1" smtClean="0"/>
              <a:t>ul</a:t>
            </a:r>
            <a:r>
              <a:rPr lang="en-US" sz="1600" dirty="0" smtClean="0"/>
              <a:t> of your DNA template</a:t>
            </a:r>
            <a:endParaRPr lang="en-US" sz="1600" dirty="0"/>
          </a:p>
          <a:p>
            <a:pPr marL="342900" indent="-342900">
              <a:buAutoNum type="arabicPeriod"/>
            </a:pPr>
            <a:r>
              <a:rPr lang="en-US" sz="1600" dirty="0" smtClean="0"/>
              <a:t>2 </a:t>
            </a:r>
            <a:r>
              <a:rPr lang="en-US" sz="1600" dirty="0" err="1" smtClean="0"/>
              <a:t>ul</a:t>
            </a:r>
            <a:r>
              <a:rPr lang="en-US" sz="1600" dirty="0" smtClean="0"/>
              <a:t> of forward primer</a:t>
            </a:r>
            <a:endParaRPr lang="en-US" sz="1600" dirty="0"/>
          </a:p>
          <a:p>
            <a:pPr marL="342900" indent="-342900">
              <a:buAutoNum type="arabicPeriod"/>
            </a:pPr>
            <a:r>
              <a:rPr lang="en-US" sz="1600" dirty="0" smtClean="0"/>
              <a:t>2 </a:t>
            </a:r>
            <a:r>
              <a:rPr lang="en-US" sz="1600" dirty="0" err="1" smtClean="0"/>
              <a:t>ul</a:t>
            </a:r>
            <a:r>
              <a:rPr lang="en-US" sz="1600" dirty="0" smtClean="0"/>
              <a:t> of reverse primer</a:t>
            </a:r>
            <a:endParaRPr lang="en-US" sz="1600" dirty="0"/>
          </a:p>
          <a:p>
            <a:pPr marL="342900" indent="-342900">
              <a:buAutoNum type="arabicPeriod"/>
            </a:pPr>
            <a:r>
              <a:rPr lang="en-US" sz="1600" dirty="0" smtClean="0"/>
              <a:t>16 </a:t>
            </a:r>
            <a:r>
              <a:rPr lang="en-US" sz="1600" dirty="0" err="1" smtClean="0"/>
              <a:t>ul</a:t>
            </a:r>
            <a:r>
              <a:rPr lang="en-US" sz="1600" dirty="0" smtClean="0"/>
              <a:t> of nuclease-free water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7511810" y="2679348"/>
            <a:ext cx="188538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1. 94°C 30 seconds</a:t>
            </a:r>
          </a:p>
          <a:p>
            <a:r>
              <a:rPr lang="en-US" sz="1600" dirty="0"/>
              <a:t>2. 94°C 15 seconds</a:t>
            </a:r>
          </a:p>
          <a:p>
            <a:r>
              <a:rPr lang="en-US" sz="1600" dirty="0"/>
              <a:t>3. 68°C 30 seconds</a:t>
            </a:r>
          </a:p>
          <a:p>
            <a:r>
              <a:rPr lang="en-US" sz="1600" dirty="0"/>
              <a:t>4. 68°C 1 minute</a:t>
            </a:r>
          </a:p>
          <a:p>
            <a:r>
              <a:rPr lang="en-US" sz="1600" dirty="0"/>
              <a:t>5. Go to step 2 (30X)</a:t>
            </a:r>
          </a:p>
          <a:p>
            <a:r>
              <a:rPr lang="en-US" sz="1600" dirty="0"/>
              <a:t>6</a:t>
            </a:r>
            <a:r>
              <a:rPr lang="en-US" sz="1600" dirty="0"/>
              <a:t>. 68°C 5 minutes</a:t>
            </a:r>
          </a:p>
          <a:p>
            <a:r>
              <a:rPr lang="en-US" sz="1600" dirty="0"/>
              <a:t>7</a:t>
            </a:r>
            <a:r>
              <a:rPr lang="en-US" sz="1600" dirty="0"/>
              <a:t>. 4°C infinity</a:t>
            </a:r>
            <a:endParaRPr lang="en-US" sz="1600" dirty="0"/>
          </a:p>
        </p:txBody>
      </p:sp>
      <p:sp>
        <p:nvSpPr>
          <p:cNvPr id="23" name="Right Brace 22"/>
          <p:cNvSpPr/>
          <p:nvPr/>
        </p:nvSpPr>
        <p:spPr>
          <a:xfrm>
            <a:off x="3457034" y="2660965"/>
            <a:ext cx="383130" cy="2068690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4088" r="19246"/>
          <a:stretch/>
        </p:blipFill>
        <p:spPr>
          <a:xfrm>
            <a:off x="3825876" y="3082464"/>
            <a:ext cx="577850" cy="10096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09510" y="1967638"/>
            <a:ext cx="3361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 PCR components to PCR tube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358435" y="2702663"/>
            <a:ext cx="1892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Place tubes into </a:t>
            </a:r>
          </a:p>
          <a:p>
            <a:pPr algn="ctr"/>
            <a:r>
              <a:rPr lang="en-US" dirty="0" smtClean="0"/>
              <a:t>the thermal cycler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810560" y="1965906"/>
            <a:ext cx="1405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Run program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0556" y="2834814"/>
            <a:ext cx="990600" cy="1504950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4629151" y="3384550"/>
            <a:ext cx="1295400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18787" y="2856421"/>
            <a:ext cx="1057275" cy="1362075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0319174" y="1965906"/>
            <a:ext cx="1553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Run </a:t>
            </a:r>
            <a:r>
              <a:rPr lang="en-US" dirty="0" err="1" smtClean="0"/>
              <a:t>garose</a:t>
            </a:r>
            <a:r>
              <a:rPr lang="en-US" dirty="0" smtClean="0"/>
              <a:t> gel</a:t>
            </a:r>
            <a:endParaRPr lang="en-US" dirty="0"/>
          </a:p>
        </p:txBody>
      </p:sp>
      <p:sp>
        <p:nvSpPr>
          <p:cNvPr id="26" name="Right Arrow 25"/>
          <p:cNvSpPr/>
          <p:nvPr/>
        </p:nvSpPr>
        <p:spPr>
          <a:xfrm>
            <a:off x="9507265" y="3301539"/>
            <a:ext cx="897187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6548993"/>
            <a:ext cx="21217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Prepared by Anabel Flores</a:t>
            </a:r>
            <a:endParaRPr lang="en-US" sz="1400" i="1" dirty="0"/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5" cstate="print"/>
          <a:srcRect t="76568"/>
          <a:stretch>
            <a:fillRect/>
          </a:stretch>
        </p:blipFill>
        <p:spPr bwMode="auto">
          <a:xfrm>
            <a:off x="10506075" y="6591406"/>
            <a:ext cx="1685925" cy="26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Polymerase Chain Reaction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111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see them?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8810" y="26403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46570" y="2640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61210" y="27927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13610" y="29451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66010" y="3097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8410" y="3249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70810" y="34023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3210" y="35547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75610" y="37071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98970" y="2792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151370" y="2945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03770" y="3097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456170" y="3249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08570" y="3402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760970" y="3554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13370" y="3707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59610" y="26911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112010" y="2843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64410" y="2995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16810" y="31483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69210" y="33007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721610" y="34531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74010" y="3605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086610" y="26911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239010" y="2843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391410" y="2995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543810" y="31483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696210" y="33007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848610" y="34531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001010" y="3605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959610" y="2732427"/>
            <a:ext cx="2204450" cy="5407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112010" y="2884827"/>
            <a:ext cx="2204450" cy="5407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264410" y="3037227"/>
            <a:ext cx="2204450" cy="5407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416810" y="3189627"/>
            <a:ext cx="2204450" cy="5407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569210" y="3342027"/>
            <a:ext cx="2204450" cy="5407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721610" y="3494427"/>
            <a:ext cx="2204450" cy="5407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874010" y="3646827"/>
            <a:ext cx="2204450" cy="5407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959610" y="2926664"/>
            <a:ext cx="2204450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112010" y="3079064"/>
            <a:ext cx="2204450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264410" y="3231464"/>
            <a:ext cx="2204450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416810" y="3383864"/>
            <a:ext cx="2204450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569210" y="3536264"/>
            <a:ext cx="2204450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721610" y="3688664"/>
            <a:ext cx="2204450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874010" y="3841064"/>
            <a:ext cx="2204450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959610" y="30333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112010" y="31857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264410" y="33381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416810" y="34905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569210" y="36429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721610" y="37953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874010" y="39477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959610" y="2969583"/>
            <a:ext cx="2204450" cy="66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112010" y="3121983"/>
            <a:ext cx="2204450" cy="66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264410" y="3274383"/>
            <a:ext cx="2204450" cy="66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416810" y="3426783"/>
            <a:ext cx="2204450" cy="66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2569210" y="3579183"/>
            <a:ext cx="2204450" cy="66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721610" y="3731583"/>
            <a:ext cx="2204450" cy="66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874010" y="3883983"/>
            <a:ext cx="2204450" cy="66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959610" y="29063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2112010" y="30587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264410" y="32111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416810" y="33635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569210" y="35159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721610" y="36683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874010" y="38207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959610" y="292227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112010" y="307467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264410" y="322707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2416810" y="337947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569210" y="353187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721610" y="368427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2874010" y="383667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1959610" y="28181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112010" y="2970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2264410" y="3122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416810" y="32753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2569210" y="34277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2721610" y="35801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2874010" y="3732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832610" y="28181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985010" y="2970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137410" y="3122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289810" y="32753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442210" y="34277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2594610" y="35801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747010" y="3732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2086610" y="28181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2239010" y="2970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2391410" y="3122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2543810" y="32753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696210" y="34277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2848610" y="35801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3001010" y="3732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959610" y="30721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2112010" y="3224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264410" y="3376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2416810" y="35293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2569210" y="36817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2721610" y="38341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2874010" y="3986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1807210" y="26657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1959610" y="28181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2112010" y="2970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2264410" y="3122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2416810" y="32753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2569210" y="34277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2721610" y="35801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2874010" y="3732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1858010" y="2716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2010410" y="2868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2162810" y="30213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2315210" y="31737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2467610" y="33261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2620010" y="3478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2772410" y="3630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1985010" y="2716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2137410" y="2868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2289810" y="30213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2442210" y="31737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2594610" y="33261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2747010" y="3478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2899410" y="3630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1858010" y="2757827"/>
            <a:ext cx="2204450" cy="5407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2010410" y="2910227"/>
            <a:ext cx="2204450" cy="5407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2162810" y="3062627"/>
            <a:ext cx="2204450" cy="5407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2315210" y="3215027"/>
            <a:ext cx="2204450" cy="5407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2467610" y="3367427"/>
            <a:ext cx="2204450" cy="5407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2620010" y="3519827"/>
            <a:ext cx="2204450" cy="5407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2772410" y="3672227"/>
            <a:ext cx="2204450" cy="5407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1858010" y="2952064"/>
            <a:ext cx="2204450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2010410" y="3104464"/>
            <a:ext cx="2204450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2162810" y="3256864"/>
            <a:ext cx="2204450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2315210" y="3409264"/>
            <a:ext cx="2204450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2467610" y="3561664"/>
            <a:ext cx="2204450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2620010" y="3714064"/>
            <a:ext cx="2204450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2772410" y="3866464"/>
            <a:ext cx="2204450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1858010" y="30587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2010410" y="32111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162810" y="33635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2315210" y="35159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2467610" y="36683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2620010" y="38207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2772410" y="39731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1858010" y="2994983"/>
            <a:ext cx="2204450" cy="66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2010410" y="3147383"/>
            <a:ext cx="2204450" cy="66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2162810" y="3299783"/>
            <a:ext cx="2204450" cy="66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2315210" y="3452183"/>
            <a:ext cx="2204450" cy="66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2467610" y="3604583"/>
            <a:ext cx="2204450" cy="66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2620010" y="3756983"/>
            <a:ext cx="2204450" cy="66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2772410" y="3909383"/>
            <a:ext cx="2204450" cy="66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1858010" y="29317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2010410" y="30841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2162810" y="32365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2315210" y="33889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2467610" y="35413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2620010" y="36937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2772410" y="38461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1858010" y="294767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2010410" y="310007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2162810" y="325247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2315210" y="340487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2467610" y="355727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2620010" y="370967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2772410" y="386207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1858010" y="2843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2010410" y="2995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2162810" y="31483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2315210" y="33007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2467610" y="34531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2620010" y="3605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2772410" y="3757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1731010" y="2843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1883410" y="2995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2035810" y="31483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2188210" y="33007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2340610" y="34531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2493010" y="3605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2645410" y="3757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1985010" y="2843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2137410" y="2995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2289810" y="31483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2442210" y="33007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2594610" y="34531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2747010" y="3605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2899410" y="3757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1858010" y="3097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2010410" y="3249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162810" y="34023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2315210" y="35547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2467610" y="37071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2620010" y="3859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2772410" y="4011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1807210" y="29197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1959610" y="30721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112010" y="3224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2264410" y="3376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2416810" y="35293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2569210" y="36817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2721610" y="38341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2874010" y="3986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1858010" y="2970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36" name="TextBox 235"/>
          <p:cNvSpPr txBox="1"/>
          <p:nvPr/>
        </p:nvSpPr>
        <p:spPr>
          <a:xfrm>
            <a:off x="2010410" y="3122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162810" y="32753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2315210" y="34277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2467610" y="35801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2620010" y="3732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2772410" y="3884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1985010" y="2970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2137410" y="3122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2289810" y="32753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442210" y="34277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2594610" y="35801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2747010" y="3732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2899410" y="3884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1858010" y="3011827"/>
            <a:ext cx="2204450" cy="5407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2010410" y="3164227"/>
            <a:ext cx="2204450" cy="5407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2162810" y="3316627"/>
            <a:ext cx="2204450" cy="5407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52" name="TextBox 251"/>
          <p:cNvSpPr txBox="1"/>
          <p:nvPr/>
        </p:nvSpPr>
        <p:spPr>
          <a:xfrm>
            <a:off x="2315210" y="3469027"/>
            <a:ext cx="2204450" cy="5407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53" name="TextBox 252"/>
          <p:cNvSpPr txBox="1"/>
          <p:nvPr/>
        </p:nvSpPr>
        <p:spPr>
          <a:xfrm>
            <a:off x="2467610" y="3621427"/>
            <a:ext cx="2204450" cy="5407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54" name="TextBox 253"/>
          <p:cNvSpPr txBox="1"/>
          <p:nvPr/>
        </p:nvSpPr>
        <p:spPr>
          <a:xfrm>
            <a:off x="2620010" y="3773827"/>
            <a:ext cx="2204450" cy="5407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55" name="TextBox 254"/>
          <p:cNvSpPr txBox="1"/>
          <p:nvPr/>
        </p:nvSpPr>
        <p:spPr>
          <a:xfrm>
            <a:off x="2772410" y="3926227"/>
            <a:ext cx="2204450" cy="5407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56" name="TextBox 255"/>
          <p:cNvSpPr txBox="1"/>
          <p:nvPr/>
        </p:nvSpPr>
        <p:spPr>
          <a:xfrm>
            <a:off x="1858010" y="3206064"/>
            <a:ext cx="2204450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57" name="TextBox 256"/>
          <p:cNvSpPr txBox="1"/>
          <p:nvPr/>
        </p:nvSpPr>
        <p:spPr>
          <a:xfrm>
            <a:off x="2010410" y="3358464"/>
            <a:ext cx="2204450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58" name="TextBox 257"/>
          <p:cNvSpPr txBox="1"/>
          <p:nvPr/>
        </p:nvSpPr>
        <p:spPr>
          <a:xfrm>
            <a:off x="2162810" y="3510864"/>
            <a:ext cx="2204450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59" name="TextBox 258"/>
          <p:cNvSpPr txBox="1"/>
          <p:nvPr/>
        </p:nvSpPr>
        <p:spPr>
          <a:xfrm>
            <a:off x="2315210" y="3663264"/>
            <a:ext cx="2204450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60" name="TextBox 259"/>
          <p:cNvSpPr txBox="1"/>
          <p:nvPr/>
        </p:nvSpPr>
        <p:spPr>
          <a:xfrm>
            <a:off x="2467610" y="3815664"/>
            <a:ext cx="2204450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2620010" y="3968064"/>
            <a:ext cx="2204450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62" name="TextBox 261"/>
          <p:cNvSpPr txBox="1"/>
          <p:nvPr/>
        </p:nvSpPr>
        <p:spPr>
          <a:xfrm>
            <a:off x="2772410" y="4120464"/>
            <a:ext cx="2204450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63" name="TextBox 262"/>
          <p:cNvSpPr txBox="1"/>
          <p:nvPr/>
        </p:nvSpPr>
        <p:spPr>
          <a:xfrm>
            <a:off x="1858010" y="33127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64" name="TextBox 263"/>
          <p:cNvSpPr txBox="1"/>
          <p:nvPr/>
        </p:nvSpPr>
        <p:spPr>
          <a:xfrm>
            <a:off x="2010410" y="34651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65" name="TextBox 264"/>
          <p:cNvSpPr txBox="1"/>
          <p:nvPr/>
        </p:nvSpPr>
        <p:spPr>
          <a:xfrm>
            <a:off x="2162810" y="36175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66" name="TextBox 265"/>
          <p:cNvSpPr txBox="1"/>
          <p:nvPr/>
        </p:nvSpPr>
        <p:spPr>
          <a:xfrm>
            <a:off x="2315210" y="37699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67" name="TextBox 266"/>
          <p:cNvSpPr txBox="1"/>
          <p:nvPr/>
        </p:nvSpPr>
        <p:spPr>
          <a:xfrm>
            <a:off x="2467610" y="39223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68" name="TextBox 267"/>
          <p:cNvSpPr txBox="1"/>
          <p:nvPr/>
        </p:nvSpPr>
        <p:spPr>
          <a:xfrm>
            <a:off x="2620010" y="40747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69" name="TextBox 268"/>
          <p:cNvSpPr txBox="1"/>
          <p:nvPr/>
        </p:nvSpPr>
        <p:spPr>
          <a:xfrm>
            <a:off x="2772410" y="42271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70" name="TextBox 269"/>
          <p:cNvSpPr txBox="1"/>
          <p:nvPr/>
        </p:nvSpPr>
        <p:spPr>
          <a:xfrm>
            <a:off x="1858010" y="3248983"/>
            <a:ext cx="2204450" cy="66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71" name="TextBox 270"/>
          <p:cNvSpPr txBox="1"/>
          <p:nvPr/>
        </p:nvSpPr>
        <p:spPr>
          <a:xfrm>
            <a:off x="2010410" y="3401383"/>
            <a:ext cx="2204450" cy="66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72" name="TextBox 271"/>
          <p:cNvSpPr txBox="1"/>
          <p:nvPr/>
        </p:nvSpPr>
        <p:spPr>
          <a:xfrm>
            <a:off x="2162810" y="3553783"/>
            <a:ext cx="2204450" cy="66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73" name="TextBox 272"/>
          <p:cNvSpPr txBox="1"/>
          <p:nvPr/>
        </p:nvSpPr>
        <p:spPr>
          <a:xfrm>
            <a:off x="2315210" y="3706183"/>
            <a:ext cx="2204450" cy="66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74" name="TextBox 273"/>
          <p:cNvSpPr txBox="1"/>
          <p:nvPr/>
        </p:nvSpPr>
        <p:spPr>
          <a:xfrm>
            <a:off x="2467610" y="3858583"/>
            <a:ext cx="2204450" cy="66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75" name="TextBox 274"/>
          <p:cNvSpPr txBox="1"/>
          <p:nvPr/>
        </p:nvSpPr>
        <p:spPr>
          <a:xfrm>
            <a:off x="2620010" y="4010983"/>
            <a:ext cx="2204450" cy="66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76" name="TextBox 275"/>
          <p:cNvSpPr txBox="1"/>
          <p:nvPr/>
        </p:nvSpPr>
        <p:spPr>
          <a:xfrm>
            <a:off x="2772410" y="4163383"/>
            <a:ext cx="2204450" cy="66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77" name="TextBox 276"/>
          <p:cNvSpPr txBox="1"/>
          <p:nvPr/>
        </p:nvSpPr>
        <p:spPr>
          <a:xfrm>
            <a:off x="1858010" y="31857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78" name="TextBox 277"/>
          <p:cNvSpPr txBox="1"/>
          <p:nvPr/>
        </p:nvSpPr>
        <p:spPr>
          <a:xfrm>
            <a:off x="2010410" y="33381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79" name="TextBox 278"/>
          <p:cNvSpPr txBox="1"/>
          <p:nvPr/>
        </p:nvSpPr>
        <p:spPr>
          <a:xfrm>
            <a:off x="2162810" y="34905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80" name="TextBox 279"/>
          <p:cNvSpPr txBox="1"/>
          <p:nvPr/>
        </p:nvSpPr>
        <p:spPr>
          <a:xfrm>
            <a:off x="2315210" y="36429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81" name="TextBox 280"/>
          <p:cNvSpPr txBox="1"/>
          <p:nvPr/>
        </p:nvSpPr>
        <p:spPr>
          <a:xfrm>
            <a:off x="2467610" y="37953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82" name="TextBox 281"/>
          <p:cNvSpPr txBox="1"/>
          <p:nvPr/>
        </p:nvSpPr>
        <p:spPr>
          <a:xfrm>
            <a:off x="2620010" y="39477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83" name="TextBox 282"/>
          <p:cNvSpPr txBox="1"/>
          <p:nvPr/>
        </p:nvSpPr>
        <p:spPr>
          <a:xfrm>
            <a:off x="2772410" y="41001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84" name="TextBox 283"/>
          <p:cNvSpPr txBox="1"/>
          <p:nvPr/>
        </p:nvSpPr>
        <p:spPr>
          <a:xfrm>
            <a:off x="1858010" y="320167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85" name="TextBox 284"/>
          <p:cNvSpPr txBox="1"/>
          <p:nvPr/>
        </p:nvSpPr>
        <p:spPr>
          <a:xfrm>
            <a:off x="2010410" y="335407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86" name="TextBox 285"/>
          <p:cNvSpPr txBox="1"/>
          <p:nvPr/>
        </p:nvSpPr>
        <p:spPr>
          <a:xfrm>
            <a:off x="2162810" y="350647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87" name="TextBox 286"/>
          <p:cNvSpPr txBox="1"/>
          <p:nvPr/>
        </p:nvSpPr>
        <p:spPr>
          <a:xfrm>
            <a:off x="2315210" y="365887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88" name="TextBox 287"/>
          <p:cNvSpPr txBox="1"/>
          <p:nvPr/>
        </p:nvSpPr>
        <p:spPr>
          <a:xfrm>
            <a:off x="2467610" y="381127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89" name="TextBox 288"/>
          <p:cNvSpPr txBox="1"/>
          <p:nvPr/>
        </p:nvSpPr>
        <p:spPr>
          <a:xfrm>
            <a:off x="2620010" y="396367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90" name="TextBox 289"/>
          <p:cNvSpPr txBox="1"/>
          <p:nvPr/>
        </p:nvSpPr>
        <p:spPr>
          <a:xfrm>
            <a:off x="2772410" y="411607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91" name="TextBox 290"/>
          <p:cNvSpPr txBox="1"/>
          <p:nvPr/>
        </p:nvSpPr>
        <p:spPr>
          <a:xfrm>
            <a:off x="1858010" y="3097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92" name="TextBox 291"/>
          <p:cNvSpPr txBox="1"/>
          <p:nvPr/>
        </p:nvSpPr>
        <p:spPr>
          <a:xfrm>
            <a:off x="2010410" y="3249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93" name="TextBox 292"/>
          <p:cNvSpPr txBox="1"/>
          <p:nvPr/>
        </p:nvSpPr>
        <p:spPr>
          <a:xfrm>
            <a:off x="2162810" y="34023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94" name="TextBox 293"/>
          <p:cNvSpPr txBox="1"/>
          <p:nvPr/>
        </p:nvSpPr>
        <p:spPr>
          <a:xfrm>
            <a:off x="2315210" y="35547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95" name="TextBox 294"/>
          <p:cNvSpPr txBox="1"/>
          <p:nvPr/>
        </p:nvSpPr>
        <p:spPr>
          <a:xfrm>
            <a:off x="2467610" y="37071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96" name="TextBox 295"/>
          <p:cNvSpPr txBox="1"/>
          <p:nvPr/>
        </p:nvSpPr>
        <p:spPr>
          <a:xfrm>
            <a:off x="2620010" y="3859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97" name="TextBox 296"/>
          <p:cNvSpPr txBox="1"/>
          <p:nvPr/>
        </p:nvSpPr>
        <p:spPr>
          <a:xfrm>
            <a:off x="2772410" y="4011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98" name="TextBox 297"/>
          <p:cNvSpPr txBox="1"/>
          <p:nvPr/>
        </p:nvSpPr>
        <p:spPr>
          <a:xfrm>
            <a:off x="1731010" y="3097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99" name="TextBox 298"/>
          <p:cNvSpPr txBox="1"/>
          <p:nvPr/>
        </p:nvSpPr>
        <p:spPr>
          <a:xfrm>
            <a:off x="1883410" y="3249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00" name="TextBox 299"/>
          <p:cNvSpPr txBox="1"/>
          <p:nvPr/>
        </p:nvSpPr>
        <p:spPr>
          <a:xfrm>
            <a:off x="2035810" y="34023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01" name="TextBox 300"/>
          <p:cNvSpPr txBox="1"/>
          <p:nvPr/>
        </p:nvSpPr>
        <p:spPr>
          <a:xfrm>
            <a:off x="2188210" y="35547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02" name="TextBox 301"/>
          <p:cNvSpPr txBox="1"/>
          <p:nvPr/>
        </p:nvSpPr>
        <p:spPr>
          <a:xfrm>
            <a:off x="2340610" y="37071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03" name="TextBox 302"/>
          <p:cNvSpPr txBox="1"/>
          <p:nvPr/>
        </p:nvSpPr>
        <p:spPr>
          <a:xfrm>
            <a:off x="2493010" y="3859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04" name="TextBox 303"/>
          <p:cNvSpPr txBox="1"/>
          <p:nvPr/>
        </p:nvSpPr>
        <p:spPr>
          <a:xfrm>
            <a:off x="2645410" y="4011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1985010" y="3097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06" name="TextBox 305"/>
          <p:cNvSpPr txBox="1"/>
          <p:nvPr/>
        </p:nvSpPr>
        <p:spPr>
          <a:xfrm>
            <a:off x="2137410" y="3249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07" name="TextBox 306"/>
          <p:cNvSpPr txBox="1"/>
          <p:nvPr/>
        </p:nvSpPr>
        <p:spPr>
          <a:xfrm>
            <a:off x="2289810" y="34023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08" name="TextBox 307"/>
          <p:cNvSpPr txBox="1"/>
          <p:nvPr/>
        </p:nvSpPr>
        <p:spPr>
          <a:xfrm>
            <a:off x="2442210" y="35547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09" name="TextBox 308"/>
          <p:cNvSpPr txBox="1"/>
          <p:nvPr/>
        </p:nvSpPr>
        <p:spPr>
          <a:xfrm>
            <a:off x="2594610" y="37071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10" name="TextBox 309"/>
          <p:cNvSpPr txBox="1"/>
          <p:nvPr/>
        </p:nvSpPr>
        <p:spPr>
          <a:xfrm>
            <a:off x="2747010" y="3859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11" name="TextBox 310"/>
          <p:cNvSpPr txBox="1"/>
          <p:nvPr/>
        </p:nvSpPr>
        <p:spPr>
          <a:xfrm>
            <a:off x="2899410" y="4011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12" name="TextBox 311"/>
          <p:cNvSpPr txBox="1"/>
          <p:nvPr/>
        </p:nvSpPr>
        <p:spPr>
          <a:xfrm>
            <a:off x="1858010" y="3351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13" name="TextBox 312"/>
          <p:cNvSpPr txBox="1"/>
          <p:nvPr/>
        </p:nvSpPr>
        <p:spPr>
          <a:xfrm>
            <a:off x="2010410" y="3503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14" name="TextBox 313"/>
          <p:cNvSpPr txBox="1"/>
          <p:nvPr/>
        </p:nvSpPr>
        <p:spPr>
          <a:xfrm>
            <a:off x="2162810" y="36563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15" name="TextBox 314"/>
          <p:cNvSpPr txBox="1"/>
          <p:nvPr/>
        </p:nvSpPr>
        <p:spPr>
          <a:xfrm>
            <a:off x="2315210" y="38087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16" name="TextBox 315"/>
          <p:cNvSpPr txBox="1"/>
          <p:nvPr/>
        </p:nvSpPr>
        <p:spPr>
          <a:xfrm>
            <a:off x="2467610" y="39611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17" name="TextBox 316"/>
          <p:cNvSpPr txBox="1"/>
          <p:nvPr/>
        </p:nvSpPr>
        <p:spPr>
          <a:xfrm>
            <a:off x="2620010" y="4113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18" name="TextBox 317"/>
          <p:cNvSpPr txBox="1"/>
          <p:nvPr/>
        </p:nvSpPr>
        <p:spPr>
          <a:xfrm>
            <a:off x="2772410" y="4265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19" name="TextBox 318"/>
          <p:cNvSpPr txBox="1"/>
          <p:nvPr/>
        </p:nvSpPr>
        <p:spPr>
          <a:xfrm>
            <a:off x="1807210" y="26657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20" name="TextBox 319"/>
          <p:cNvSpPr txBox="1"/>
          <p:nvPr/>
        </p:nvSpPr>
        <p:spPr>
          <a:xfrm>
            <a:off x="1959610" y="28181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21" name="TextBox 320"/>
          <p:cNvSpPr txBox="1"/>
          <p:nvPr/>
        </p:nvSpPr>
        <p:spPr>
          <a:xfrm>
            <a:off x="2112010" y="2970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22" name="TextBox 321"/>
          <p:cNvSpPr txBox="1"/>
          <p:nvPr/>
        </p:nvSpPr>
        <p:spPr>
          <a:xfrm>
            <a:off x="2264410" y="3122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23" name="TextBox 322"/>
          <p:cNvSpPr txBox="1"/>
          <p:nvPr/>
        </p:nvSpPr>
        <p:spPr>
          <a:xfrm>
            <a:off x="2416810" y="32753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24" name="TextBox 323"/>
          <p:cNvSpPr txBox="1"/>
          <p:nvPr/>
        </p:nvSpPr>
        <p:spPr>
          <a:xfrm>
            <a:off x="2569210" y="34277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25" name="TextBox 324"/>
          <p:cNvSpPr txBox="1"/>
          <p:nvPr/>
        </p:nvSpPr>
        <p:spPr>
          <a:xfrm>
            <a:off x="2721610" y="35801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26" name="TextBox 325"/>
          <p:cNvSpPr txBox="1"/>
          <p:nvPr/>
        </p:nvSpPr>
        <p:spPr>
          <a:xfrm>
            <a:off x="2874010" y="3732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27" name="TextBox 326"/>
          <p:cNvSpPr txBox="1"/>
          <p:nvPr/>
        </p:nvSpPr>
        <p:spPr>
          <a:xfrm>
            <a:off x="1858010" y="2716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28" name="TextBox 327"/>
          <p:cNvSpPr txBox="1"/>
          <p:nvPr/>
        </p:nvSpPr>
        <p:spPr>
          <a:xfrm>
            <a:off x="2010410" y="2868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29" name="TextBox 328"/>
          <p:cNvSpPr txBox="1"/>
          <p:nvPr/>
        </p:nvSpPr>
        <p:spPr>
          <a:xfrm>
            <a:off x="2162810" y="30213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30" name="TextBox 329"/>
          <p:cNvSpPr txBox="1"/>
          <p:nvPr/>
        </p:nvSpPr>
        <p:spPr>
          <a:xfrm>
            <a:off x="2315210" y="31737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31" name="TextBox 330"/>
          <p:cNvSpPr txBox="1"/>
          <p:nvPr/>
        </p:nvSpPr>
        <p:spPr>
          <a:xfrm>
            <a:off x="2467610" y="33261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32" name="TextBox 331"/>
          <p:cNvSpPr txBox="1"/>
          <p:nvPr/>
        </p:nvSpPr>
        <p:spPr>
          <a:xfrm>
            <a:off x="2620010" y="3478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33" name="TextBox 332"/>
          <p:cNvSpPr txBox="1"/>
          <p:nvPr/>
        </p:nvSpPr>
        <p:spPr>
          <a:xfrm>
            <a:off x="2772410" y="3630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34" name="TextBox 333"/>
          <p:cNvSpPr txBox="1"/>
          <p:nvPr/>
        </p:nvSpPr>
        <p:spPr>
          <a:xfrm>
            <a:off x="1985010" y="2716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35" name="TextBox 334"/>
          <p:cNvSpPr txBox="1"/>
          <p:nvPr/>
        </p:nvSpPr>
        <p:spPr>
          <a:xfrm>
            <a:off x="2137410" y="2868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36" name="TextBox 335"/>
          <p:cNvSpPr txBox="1"/>
          <p:nvPr/>
        </p:nvSpPr>
        <p:spPr>
          <a:xfrm>
            <a:off x="2289810" y="30213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37" name="TextBox 336"/>
          <p:cNvSpPr txBox="1"/>
          <p:nvPr/>
        </p:nvSpPr>
        <p:spPr>
          <a:xfrm>
            <a:off x="2442210" y="31737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38" name="TextBox 337"/>
          <p:cNvSpPr txBox="1"/>
          <p:nvPr/>
        </p:nvSpPr>
        <p:spPr>
          <a:xfrm>
            <a:off x="2594610" y="33261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39" name="TextBox 338"/>
          <p:cNvSpPr txBox="1"/>
          <p:nvPr/>
        </p:nvSpPr>
        <p:spPr>
          <a:xfrm>
            <a:off x="2747010" y="3478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40" name="TextBox 339"/>
          <p:cNvSpPr txBox="1"/>
          <p:nvPr/>
        </p:nvSpPr>
        <p:spPr>
          <a:xfrm>
            <a:off x="2899410" y="3630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41" name="TextBox 340"/>
          <p:cNvSpPr txBox="1"/>
          <p:nvPr/>
        </p:nvSpPr>
        <p:spPr>
          <a:xfrm>
            <a:off x="1858010" y="2757827"/>
            <a:ext cx="2204450" cy="5407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42" name="TextBox 341"/>
          <p:cNvSpPr txBox="1"/>
          <p:nvPr/>
        </p:nvSpPr>
        <p:spPr>
          <a:xfrm>
            <a:off x="2010410" y="2910227"/>
            <a:ext cx="2204450" cy="5407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43" name="TextBox 342"/>
          <p:cNvSpPr txBox="1"/>
          <p:nvPr/>
        </p:nvSpPr>
        <p:spPr>
          <a:xfrm>
            <a:off x="2162810" y="3062627"/>
            <a:ext cx="2204450" cy="5407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44" name="TextBox 343"/>
          <p:cNvSpPr txBox="1"/>
          <p:nvPr/>
        </p:nvSpPr>
        <p:spPr>
          <a:xfrm>
            <a:off x="2315210" y="3215027"/>
            <a:ext cx="2204450" cy="5407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45" name="TextBox 344"/>
          <p:cNvSpPr txBox="1"/>
          <p:nvPr/>
        </p:nvSpPr>
        <p:spPr>
          <a:xfrm>
            <a:off x="2467610" y="3367427"/>
            <a:ext cx="2204450" cy="5407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46" name="TextBox 345"/>
          <p:cNvSpPr txBox="1"/>
          <p:nvPr/>
        </p:nvSpPr>
        <p:spPr>
          <a:xfrm>
            <a:off x="2620010" y="3519827"/>
            <a:ext cx="2204450" cy="5407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47" name="TextBox 346"/>
          <p:cNvSpPr txBox="1"/>
          <p:nvPr/>
        </p:nvSpPr>
        <p:spPr>
          <a:xfrm>
            <a:off x="2772410" y="3672227"/>
            <a:ext cx="2204450" cy="5407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48" name="TextBox 347"/>
          <p:cNvSpPr txBox="1"/>
          <p:nvPr/>
        </p:nvSpPr>
        <p:spPr>
          <a:xfrm>
            <a:off x="1858010" y="2952064"/>
            <a:ext cx="2204450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49" name="TextBox 348"/>
          <p:cNvSpPr txBox="1"/>
          <p:nvPr/>
        </p:nvSpPr>
        <p:spPr>
          <a:xfrm>
            <a:off x="2010410" y="3104464"/>
            <a:ext cx="2204450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50" name="TextBox 349"/>
          <p:cNvSpPr txBox="1"/>
          <p:nvPr/>
        </p:nvSpPr>
        <p:spPr>
          <a:xfrm>
            <a:off x="2162810" y="3256864"/>
            <a:ext cx="2204450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51" name="TextBox 350"/>
          <p:cNvSpPr txBox="1"/>
          <p:nvPr/>
        </p:nvSpPr>
        <p:spPr>
          <a:xfrm>
            <a:off x="2315210" y="3409264"/>
            <a:ext cx="2204450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52" name="TextBox 351"/>
          <p:cNvSpPr txBox="1"/>
          <p:nvPr/>
        </p:nvSpPr>
        <p:spPr>
          <a:xfrm>
            <a:off x="2467610" y="3561664"/>
            <a:ext cx="2204450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53" name="TextBox 352"/>
          <p:cNvSpPr txBox="1"/>
          <p:nvPr/>
        </p:nvSpPr>
        <p:spPr>
          <a:xfrm>
            <a:off x="2620010" y="3714064"/>
            <a:ext cx="2204450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54" name="TextBox 353"/>
          <p:cNvSpPr txBox="1"/>
          <p:nvPr/>
        </p:nvSpPr>
        <p:spPr>
          <a:xfrm>
            <a:off x="2772410" y="3866464"/>
            <a:ext cx="2204450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55" name="TextBox 354"/>
          <p:cNvSpPr txBox="1"/>
          <p:nvPr/>
        </p:nvSpPr>
        <p:spPr>
          <a:xfrm>
            <a:off x="1858010" y="30587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56" name="TextBox 355"/>
          <p:cNvSpPr txBox="1"/>
          <p:nvPr/>
        </p:nvSpPr>
        <p:spPr>
          <a:xfrm>
            <a:off x="2010410" y="32111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57" name="TextBox 356"/>
          <p:cNvSpPr txBox="1"/>
          <p:nvPr/>
        </p:nvSpPr>
        <p:spPr>
          <a:xfrm>
            <a:off x="2162810" y="33635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58" name="TextBox 357"/>
          <p:cNvSpPr txBox="1"/>
          <p:nvPr/>
        </p:nvSpPr>
        <p:spPr>
          <a:xfrm>
            <a:off x="2315210" y="35159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59" name="TextBox 358"/>
          <p:cNvSpPr txBox="1"/>
          <p:nvPr/>
        </p:nvSpPr>
        <p:spPr>
          <a:xfrm>
            <a:off x="2467610" y="36683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60" name="TextBox 359"/>
          <p:cNvSpPr txBox="1"/>
          <p:nvPr/>
        </p:nvSpPr>
        <p:spPr>
          <a:xfrm>
            <a:off x="2620010" y="38207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61" name="TextBox 360"/>
          <p:cNvSpPr txBox="1"/>
          <p:nvPr/>
        </p:nvSpPr>
        <p:spPr>
          <a:xfrm>
            <a:off x="2772410" y="39731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62" name="TextBox 361"/>
          <p:cNvSpPr txBox="1"/>
          <p:nvPr/>
        </p:nvSpPr>
        <p:spPr>
          <a:xfrm>
            <a:off x="1858010" y="2994983"/>
            <a:ext cx="2204450" cy="66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63" name="TextBox 362"/>
          <p:cNvSpPr txBox="1"/>
          <p:nvPr/>
        </p:nvSpPr>
        <p:spPr>
          <a:xfrm>
            <a:off x="2010410" y="3147383"/>
            <a:ext cx="2204450" cy="66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64" name="TextBox 363"/>
          <p:cNvSpPr txBox="1"/>
          <p:nvPr/>
        </p:nvSpPr>
        <p:spPr>
          <a:xfrm>
            <a:off x="2162810" y="3299783"/>
            <a:ext cx="2204450" cy="66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65" name="TextBox 364"/>
          <p:cNvSpPr txBox="1"/>
          <p:nvPr/>
        </p:nvSpPr>
        <p:spPr>
          <a:xfrm>
            <a:off x="2315210" y="3452183"/>
            <a:ext cx="2204450" cy="66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66" name="TextBox 365"/>
          <p:cNvSpPr txBox="1"/>
          <p:nvPr/>
        </p:nvSpPr>
        <p:spPr>
          <a:xfrm>
            <a:off x="2467610" y="3604583"/>
            <a:ext cx="2204450" cy="66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67" name="TextBox 366"/>
          <p:cNvSpPr txBox="1"/>
          <p:nvPr/>
        </p:nvSpPr>
        <p:spPr>
          <a:xfrm>
            <a:off x="2620010" y="3756983"/>
            <a:ext cx="2204450" cy="66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68" name="TextBox 367"/>
          <p:cNvSpPr txBox="1"/>
          <p:nvPr/>
        </p:nvSpPr>
        <p:spPr>
          <a:xfrm>
            <a:off x="2772410" y="3909383"/>
            <a:ext cx="2204450" cy="66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69" name="TextBox 368"/>
          <p:cNvSpPr txBox="1"/>
          <p:nvPr/>
        </p:nvSpPr>
        <p:spPr>
          <a:xfrm>
            <a:off x="1858010" y="29317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70" name="TextBox 369"/>
          <p:cNvSpPr txBox="1"/>
          <p:nvPr/>
        </p:nvSpPr>
        <p:spPr>
          <a:xfrm>
            <a:off x="2010410" y="30841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71" name="TextBox 370"/>
          <p:cNvSpPr txBox="1"/>
          <p:nvPr/>
        </p:nvSpPr>
        <p:spPr>
          <a:xfrm>
            <a:off x="2162810" y="32365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72" name="TextBox 371"/>
          <p:cNvSpPr txBox="1"/>
          <p:nvPr/>
        </p:nvSpPr>
        <p:spPr>
          <a:xfrm>
            <a:off x="2315210" y="33889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73" name="TextBox 372"/>
          <p:cNvSpPr txBox="1"/>
          <p:nvPr/>
        </p:nvSpPr>
        <p:spPr>
          <a:xfrm>
            <a:off x="2467610" y="35413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74" name="TextBox 373"/>
          <p:cNvSpPr txBox="1"/>
          <p:nvPr/>
        </p:nvSpPr>
        <p:spPr>
          <a:xfrm>
            <a:off x="2620010" y="36937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75" name="TextBox 374"/>
          <p:cNvSpPr txBox="1"/>
          <p:nvPr/>
        </p:nvSpPr>
        <p:spPr>
          <a:xfrm>
            <a:off x="2772410" y="38461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76" name="TextBox 375"/>
          <p:cNvSpPr txBox="1"/>
          <p:nvPr/>
        </p:nvSpPr>
        <p:spPr>
          <a:xfrm>
            <a:off x="1858010" y="294767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77" name="TextBox 376"/>
          <p:cNvSpPr txBox="1"/>
          <p:nvPr/>
        </p:nvSpPr>
        <p:spPr>
          <a:xfrm>
            <a:off x="2010410" y="310007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78" name="TextBox 377"/>
          <p:cNvSpPr txBox="1"/>
          <p:nvPr/>
        </p:nvSpPr>
        <p:spPr>
          <a:xfrm>
            <a:off x="2162810" y="325247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79" name="TextBox 378"/>
          <p:cNvSpPr txBox="1"/>
          <p:nvPr/>
        </p:nvSpPr>
        <p:spPr>
          <a:xfrm>
            <a:off x="2315210" y="340487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80" name="TextBox 379"/>
          <p:cNvSpPr txBox="1"/>
          <p:nvPr/>
        </p:nvSpPr>
        <p:spPr>
          <a:xfrm>
            <a:off x="2467610" y="355727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81" name="TextBox 380"/>
          <p:cNvSpPr txBox="1"/>
          <p:nvPr/>
        </p:nvSpPr>
        <p:spPr>
          <a:xfrm>
            <a:off x="2620010" y="370967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82" name="TextBox 381"/>
          <p:cNvSpPr txBox="1"/>
          <p:nvPr/>
        </p:nvSpPr>
        <p:spPr>
          <a:xfrm>
            <a:off x="2772410" y="386207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83" name="TextBox 382"/>
          <p:cNvSpPr txBox="1"/>
          <p:nvPr/>
        </p:nvSpPr>
        <p:spPr>
          <a:xfrm>
            <a:off x="1858010" y="2843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84" name="TextBox 383"/>
          <p:cNvSpPr txBox="1"/>
          <p:nvPr/>
        </p:nvSpPr>
        <p:spPr>
          <a:xfrm>
            <a:off x="2010410" y="2995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85" name="TextBox 384"/>
          <p:cNvSpPr txBox="1"/>
          <p:nvPr/>
        </p:nvSpPr>
        <p:spPr>
          <a:xfrm>
            <a:off x="2162810" y="31483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86" name="TextBox 385"/>
          <p:cNvSpPr txBox="1"/>
          <p:nvPr/>
        </p:nvSpPr>
        <p:spPr>
          <a:xfrm>
            <a:off x="2315210" y="33007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87" name="TextBox 386"/>
          <p:cNvSpPr txBox="1"/>
          <p:nvPr/>
        </p:nvSpPr>
        <p:spPr>
          <a:xfrm>
            <a:off x="2467610" y="34531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88" name="TextBox 387"/>
          <p:cNvSpPr txBox="1"/>
          <p:nvPr/>
        </p:nvSpPr>
        <p:spPr>
          <a:xfrm>
            <a:off x="2620010" y="3605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89" name="TextBox 388"/>
          <p:cNvSpPr txBox="1"/>
          <p:nvPr/>
        </p:nvSpPr>
        <p:spPr>
          <a:xfrm>
            <a:off x="2772410" y="3757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90" name="TextBox 389"/>
          <p:cNvSpPr txBox="1"/>
          <p:nvPr/>
        </p:nvSpPr>
        <p:spPr>
          <a:xfrm>
            <a:off x="1731010" y="2843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91" name="TextBox 390"/>
          <p:cNvSpPr txBox="1"/>
          <p:nvPr/>
        </p:nvSpPr>
        <p:spPr>
          <a:xfrm>
            <a:off x="1883410" y="2995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92" name="TextBox 391"/>
          <p:cNvSpPr txBox="1"/>
          <p:nvPr/>
        </p:nvSpPr>
        <p:spPr>
          <a:xfrm>
            <a:off x="2035810" y="31483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93" name="TextBox 392"/>
          <p:cNvSpPr txBox="1"/>
          <p:nvPr/>
        </p:nvSpPr>
        <p:spPr>
          <a:xfrm>
            <a:off x="2188210" y="33007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94" name="TextBox 393"/>
          <p:cNvSpPr txBox="1"/>
          <p:nvPr/>
        </p:nvSpPr>
        <p:spPr>
          <a:xfrm>
            <a:off x="2340610" y="34531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95" name="TextBox 394"/>
          <p:cNvSpPr txBox="1"/>
          <p:nvPr/>
        </p:nvSpPr>
        <p:spPr>
          <a:xfrm>
            <a:off x="2493010" y="3605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96" name="TextBox 395"/>
          <p:cNvSpPr txBox="1"/>
          <p:nvPr/>
        </p:nvSpPr>
        <p:spPr>
          <a:xfrm>
            <a:off x="2645410" y="3757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97" name="TextBox 396"/>
          <p:cNvSpPr txBox="1"/>
          <p:nvPr/>
        </p:nvSpPr>
        <p:spPr>
          <a:xfrm>
            <a:off x="1985010" y="2843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98" name="TextBox 397"/>
          <p:cNvSpPr txBox="1"/>
          <p:nvPr/>
        </p:nvSpPr>
        <p:spPr>
          <a:xfrm>
            <a:off x="2137410" y="2995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99" name="TextBox 398"/>
          <p:cNvSpPr txBox="1"/>
          <p:nvPr/>
        </p:nvSpPr>
        <p:spPr>
          <a:xfrm>
            <a:off x="2289810" y="31483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00" name="TextBox 399"/>
          <p:cNvSpPr txBox="1"/>
          <p:nvPr/>
        </p:nvSpPr>
        <p:spPr>
          <a:xfrm>
            <a:off x="2442210" y="33007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01" name="TextBox 400"/>
          <p:cNvSpPr txBox="1"/>
          <p:nvPr/>
        </p:nvSpPr>
        <p:spPr>
          <a:xfrm>
            <a:off x="2594610" y="34531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02" name="TextBox 401"/>
          <p:cNvSpPr txBox="1"/>
          <p:nvPr/>
        </p:nvSpPr>
        <p:spPr>
          <a:xfrm>
            <a:off x="2747010" y="3605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03" name="TextBox 402"/>
          <p:cNvSpPr txBox="1"/>
          <p:nvPr/>
        </p:nvSpPr>
        <p:spPr>
          <a:xfrm>
            <a:off x="2899410" y="3757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04" name="TextBox 403"/>
          <p:cNvSpPr txBox="1"/>
          <p:nvPr/>
        </p:nvSpPr>
        <p:spPr>
          <a:xfrm>
            <a:off x="1858010" y="3097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05" name="TextBox 404"/>
          <p:cNvSpPr txBox="1"/>
          <p:nvPr/>
        </p:nvSpPr>
        <p:spPr>
          <a:xfrm>
            <a:off x="2010410" y="3249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06" name="TextBox 405"/>
          <p:cNvSpPr txBox="1"/>
          <p:nvPr/>
        </p:nvSpPr>
        <p:spPr>
          <a:xfrm>
            <a:off x="2162810" y="34023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07" name="TextBox 406"/>
          <p:cNvSpPr txBox="1"/>
          <p:nvPr/>
        </p:nvSpPr>
        <p:spPr>
          <a:xfrm>
            <a:off x="2315210" y="35547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08" name="TextBox 407"/>
          <p:cNvSpPr txBox="1"/>
          <p:nvPr/>
        </p:nvSpPr>
        <p:spPr>
          <a:xfrm>
            <a:off x="2467610" y="37071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09" name="TextBox 408"/>
          <p:cNvSpPr txBox="1"/>
          <p:nvPr/>
        </p:nvSpPr>
        <p:spPr>
          <a:xfrm>
            <a:off x="2620010" y="3859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10" name="TextBox 409"/>
          <p:cNvSpPr txBox="1"/>
          <p:nvPr/>
        </p:nvSpPr>
        <p:spPr>
          <a:xfrm>
            <a:off x="2772410" y="4011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11" name="TextBox 410"/>
          <p:cNvSpPr txBox="1"/>
          <p:nvPr/>
        </p:nvSpPr>
        <p:spPr>
          <a:xfrm>
            <a:off x="1934210" y="30467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12" name="TextBox 411"/>
          <p:cNvSpPr txBox="1"/>
          <p:nvPr/>
        </p:nvSpPr>
        <p:spPr>
          <a:xfrm>
            <a:off x="2086610" y="31991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13" name="TextBox 412"/>
          <p:cNvSpPr txBox="1"/>
          <p:nvPr/>
        </p:nvSpPr>
        <p:spPr>
          <a:xfrm>
            <a:off x="2239010" y="3351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14" name="TextBox 413"/>
          <p:cNvSpPr txBox="1"/>
          <p:nvPr/>
        </p:nvSpPr>
        <p:spPr>
          <a:xfrm>
            <a:off x="2391410" y="3503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15" name="TextBox 414"/>
          <p:cNvSpPr txBox="1"/>
          <p:nvPr/>
        </p:nvSpPr>
        <p:spPr>
          <a:xfrm>
            <a:off x="2543810" y="36563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16" name="TextBox 415"/>
          <p:cNvSpPr txBox="1"/>
          <p:nvPr/>
        </p:nvSpPr>
        <p:spPr>
          <a:xfrm>
            <a:off x="2696210" y="38087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17" name="TextBox 416"/>
          <p:cNvSpPr txBox="1"/>
          <p:nvPr/>
        </p:nvSpPr>
        <p:spPr>
          <a:xfrm>
            <a:off x="2848610" y="39611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18" name="TextBox 417"/>
          <p:cNvSpPr txBox="1"/>
          <p:nvPr/>
        </p:nvSpPr>
        <p:spPr>
          <a:xfrm>
            <a:off x="3001010" y="4113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19" name="TextBox 418"/>
          <p:cNvSpPr txBox="1"/>
          <p:nvPr/>
        </p:nvSpPr>
        <p:spPr>
          <a:xfrm>
            <a:off x="1985010" y="3097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20" name="TextBox 419"/>
          <p:cNvSpPr txBox="1"/>
          <p:nvPr/>
        </p:nvSpPr>
        <p:spPr>
          <a:xfrm>
            <a:off x="2137410" y="3249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21" name="TextBox 420"/>
          <p:cNvSpPr txBox="1"/>
          <p:nvPr/>
        </p:nvSpPr>
        <p:spPr>
          <a:xfrm>
            <a:off x="2289810" y="34023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22" name="TextBox 421"/>
          <p:cNvSpPr txBox="1"/>
          <p:nvPr/>
        </p:nvSpPr>
        <p:spPr>
          <a:xfrm>
            <a:off x="2442210" y="35547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23" name="TextBox 422"/>
          <p:cNvSpPr txBox="1"/>
          <p:nvPr/>
        </p:nvSpPr>
        <p:spPr>
          <a:xfrm>
            <a:off x="2594610" y="37071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24" name="TextBox 423"/>
          <p:cNvSpPr txBox="1"/>
          <p:nvPr/>
        </p:nvSpPr>
        <p:spPr>
          <a:xfrm>
            <a:off x="2747010" y="3859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25" name="TextBox 424"/>
          <p:cNvSpPr txBox="1"/>
          <p:nvPr/>
        </p:nvSpPr>
        <p:spPr>
          <a:xfrm>
            <a:off x="2899410" y="4011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26" name="TextBox 425"/>
          <p:cNvSpPr txBox="1"/>
          <p:nvPr/>
        </p:nvSpPr>
        <p:spPr>
          <a:xfrm>
            <a:off x="2112010" y="3097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27" name="TextBox 426"/>
          <p:cNvSpPr txBox="1"/>
          <p:nvPr/>
        </p:nvSpPr>
        <p:spPr>
          <a:xfrm>
            <a:off x="2264410" y="3249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28" name="TextBox 427"/>
          <p:cNvSpPr txBox="1"/>
          <p:nvPr/>
        </p:nvSpPr>
        <p:spPr>
          <a:xfrm>
            <a:off x="2416810" y="34023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29" name="TextBox 428"/>
          <p:cNvSpPr txBox="1"/>
          <p:nvPr/>
        </p:nvSpPr>
        <p:spPr>
          <a:xfrm>
            <a:off x="2569210" y="35547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30" name="TextBox 429"/>
          <p:cNvSpPr txBox="1"/>
          <p:nvPr/>
        </p:nvSpPr>
        <p:spPr>
          <a:xfrm>
            <a:off x="2721610" y="37071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31" name="TextBox 430"/>
          <p:cNvSpPr txBox="1"/>
          <p:nvPr/>
        </p:nvSpPr>
        <p:spPr>
          <a:xfrm>
            <a:off x="2874010" y="3859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32" name="TextBox 431"/>
          <p:cNvSpPr txBox="1"/>
          <p:nvPr/>
        </p:nvSpPr>
        <p:spPr>
          <a:xfrm>
            <a:off x="3026410" y="4011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33" name="TextBox 432"/>
          <p:cNvSpPr txBox="1"/>
          <p:nvPr/>
        </p:nvSpPr>
        <p:spPr>
          <a:xfrm>
            <a:off x="1985010" y="3138827"/>
            <a:ext cx="2204450" cy="5407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34" name="TextBox 433"/>
          <p:cNvSpPr txBox="1"/>
          <p:nvPr/>
        </p:nvSpPr>
        <p:spPr>
          <a:xfrm>
            <a:off x="2137410" y="3291227"/>
            <a:ext cx="2204450" cy="5407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35" name="TextBox 434"/>
          <p:cNvSpPr txBox="1"/>
          <p:nvPr/>
        </p:nvSpPr>
        <p:spPr>
          <a:xfrm>
            <a:off x="2289810" y="3443627"/>
            <a:ext cx="2204450" cy="5407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36" name="TextBox 435"/>
          <p:cNvSpPr txBox="1"/>
          <p:nvPr/>
        </p:nvSpPr>
        <p:spPr>
          <a:xfrm>
            <a:off x="2442210" y="3596027"/>
            <a:ext cx="2204450" cy="5407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37" name="TextBox 436"/>
          <p:cNvSpPr txBox="1"/>
          <p:nvPr/>
        </p:nvSpPr>
        <p:spPr>
          <a:xfrm>
            <a:off x="2594610" y="3748427"/>
            <a:ext cx="2204450" cy="5407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38" name="TextBox 437"/>
          <p:cNvSpPr txBox="1"/>
          <p:nvPr/>
        </p:nvSpPr>
        <p:spPr>
          <a:xfrm>
            <a:off x="2747010" y="3900827"/>
            <a:ext cx="2204450" cy="5407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39" name="TextBox 438"/>
          <p:cNvSpPr txBox="1"/>
          <p:nvPr/>
        </p:nvSpPr>
        <p:spPr>
          <a:xfrm>
            <a:off x="2899410" y="4053227"/>
            <a:ext cx="2204450" cy="5407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40" name="TextBox 439"/>
          <p:cNvSpPr txBox="1"/>
          <p:nvPr/>
        </p:nvSpPr>
        <p:spPr>
          <a:xfrm>
            <a:off x="1985010" y="3333064"/>
            <a:ext cx="2204450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41" name="TextBox 440"/>
          <p:cNvSpPr txBox="1"/>
          <p:nvPr/>
        </p:nvSpPr>
        <p:spPr>
          <a:xfrm>
            <a:off x="2137410" y="3485464"/>
            <a:ext cx="2204450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42" name="TextBox 441"/>
          <p:cNvSpPr txBox="1"/>
          <p:nvPr/>
        </p:nvSpPr>
        <p:spPr>
          <a:xfrm>
            <a:off x="2289810" y="3637864"/>
            <a:ext cx="2204450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43" name="TextBox 442"/>
          <p:cNvSpPr txBox="1"/>
          <p:nvPr/>
        </p:nvSpPr>
        <p:spPr>
          <a:xfrm>
            <a:off x="2442210" y="3790264"/>
            <a:ext cx="2204450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44" name="TextBox 443"/>
          <p:cNvSpPr txBox="1"/>
          <p:nvPr/>
        </p:nvSpPr>
        <p:spPr>
          <a:xfrm>
            <a:off x="2594610" y="3942664"/>
            <a:ext cx="2204450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45" name="TextBox 444"/>
          <p:cNvSpPr txBox="1"/>
          <p:nvPr/>
        </p:nvSpPr>
        <p:spPr>
          <a:xfrm>
            <a:off x="2747010" y="4095064"/>
            <a:ext cx="2204450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46" name="TextBox 445"/>
          <p:cNvSpPr txBox="1"/>
          <p:nvPr/>
        </p:nvSpPr>
        <p:spPr>
          <a:xfrm>
            <a:off x="2899410" y="4247464"/>
            <a:ext cx="2204450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47" name="TextBox 446"/>
          <p:cNvSpPr txBox="1"/>
          <p:nvPr/>
        </p:nvSpPr>
        <p:spPr>
          <a:xfrm>
            <a:off x="1985010" y="34397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48" name="TextBox 447"/>
          <p:cNvSpPr txBox="1"/>
          <p:nvPr/>
        </p:nvSpPr>
        <p:spPr>
          <a:xfrm>
            <a:off x="2137410" y="35921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49" name="TextBox 448"/>
          <p:cNvSpPr txBox="1"/>
          <p:nvPr/>
        </p:nvSpPr>
        <p:spPr>
          <a:xfrm>
            <a:off x="2289810" y="37445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50" name="TextBox 449"/>
          <p:cNvSpPr txBox="1"/>
          <p:nvPr/>
        </p:nvSpPr>
        <p:spPr>
          <a:xfrm>
            <a:off x="2442210" y="38969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51" name="TextBox 450"/>
          <p:cNvSpPr txBox="1"/>
          <p:nvPr/>
        </p:nvSpPr>
        <p:spPr>
          <a:xfrm>
            <a:off x="2594610" y="40493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52" name="TextBox 451"/>
          <p:cNvSpPr txBox="1"/>
          <p:nvPr/>
        </p:nvSpPr>
        <p:spPr>
          <a:xfrm>
            <a:off x="2747010" y="42017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53" name="TextBox 452"/>
          <p:cNvSpPr txBox="1"/>
          <p:nvPr/>
        </p:nvSpPr>
        <p:spPr>
          <a:xfrm>
            <a:off x="2899410" y="43541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54" name="TextBox 453"/>
          <p:cNvSpPr txBox="1"/>
          <p:nvPr/>
        </p:nvSpPr>
        <p:spPr>
          <a:xfrm>
            <a:off x="1985010" y="3375983"/>
            <a:ext cx="2204450" cy="66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55" name="TextBox 454"/>
          <p:cNvSpPr txBox="1"/>
          <p:nvPr/>
        </p:nvSpPr>
        <p:spPr>
          <a:xfrm>
            <a:off x="2137410" y="3528383"/>
            <a:ext cx="2204450" cy="66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56" name="TextBox 455"/>
          <p:cNvSpPr txBox="1"/>
          <p:nvPr/>
        </p:nvSpPr>
        <p:spPr>
          <a:xfrm>
            <a:off x="2289810" y="3680783"/>
            <a:ext cx="2204450" cy="66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57" name="TextBox 456"/>
          <p:cNvSpPr txBox="1"/>
          <p:nvPr/>
        </p:nvSpPr>
        <p:spPr>
          <a:xfrm>
            <a:off x="2442210" y="3833183"/>
            <a:ext cx="2204450" cy="66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58" name="TextBox 457"/>
          <p:cNvSpPr txBox="1"/>
          <p:nvPr/>
        </p:nvSpPr>
        <p:spPr>
          <a:xfrm>
            <a:off x="2594610" y="3985583"/>
            <a:ext cx="2204450" cy="66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59" name="TextBox 458"/>
          <p:cNvSpPr txBox="1"/>
          <p:nvPr/>
        </p:nvSpPr>
        <p:spPr>
          <a:xfrm>
            <a:off x="2747010" y="4137983"/>
            <a:ext cx="2204450" cy="66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60" name="TextBox 459"/>
          <p:cNvSpPr txBox="1"/>
          <p:nvPr/>
        </p:nvSpPr>
        <p:spPr>
          <a:xfrm>
            <a:off x="2899410" y="4290383"/>
            <a:ext cx="2204450" cy="66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61" name="TextBox 460"/>
          <p:cNvSpPr txBox="1"/>
          <p:nvPr/>
        </p:nvSpPr>
        <p:spPr>
          <a:xfrm>
            <a:off x="1985010" y="33127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62" name="TextBox 461"/>
          <p:cNvSpPr txBox="1"/>
          <p:nvPr/>
        </p:nvSpPr>
        <p:spPr>
          <a:xfrm>
            <a:off x="2137410" y="34651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63" name="TextBox 462"/>
          <p:cNvSpPr txBox="1"/>
          <p:nvPr/>
        </p:nvSpPr>
        <p:spPr>
          <a:xfrm>
            <a:off x="2289810" y="36175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64" name="TextBox 463"/>
          <p:cNvSpPr txBox="1"/>
          <p:nvPr/>
        </p:nvSpPr>
        <p:spPr>
          <a:xfrm>
            <a:off x="2442210" y="37699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65" name="TextBox 464"/>
          <p:cNvSpPr txBox="1"/>
          <p:nvPr/>
        </p:nvSpPr>
        <p:spPr>
          <a:xfrm>
            <a:off x="2594610" y="39223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66" name="TextBox 465"/>
          <p:cNvSpPr txBox="1"/>
          <p:nvPr/>
        </p:nvSpPr>
        <p:spPr>
          <a:xfrm>
            <a:off x="2747010" y="40747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67" name="TextBox 466"/>
          <p:cNvSpPr txBox="1"/>
          <p:nvPr/>
        </p:nvSpPr>
        <p:spPr>
          <a:xfrm>
            <a:off x="2899410" y="4227150"/>
            <a:ext cx="2204450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68" name="TextBox 467"/>
          <p:cNvSpPr txBox="1"/>
          <p:nvPr/>
        </p:nvSpPr>
        <p:spPr>
          <a:xfrm>
            <a:off x="1985010" y="332867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69" name="TextBox 468"/>
          <p:cNvSpPr txBox="1"/>
          <p:nvPr/>
        </p:nvSpPr>
        <p:spPr>
          <a:xfrm>
            <a:off x="2137410" y="348107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70" name="TextBox 469"/>
          <p:cNvSpPr txBox="1"/>
          <p:nvPr/>
        </p:nvSpPr>
        <p:spPr>
          <a:xfrm>
            <a:off x="2289810" y="363347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71" name="TextBox 470"/>
          <p:cNvSpPr txBox="1"/>
          <p:nvPr/>
        </p:nvSpPr>
        <p:spPr>
          <a:xfrm>
            <a:off x="2442210" y="378587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72" name="TextBox 471"/>
          <p:cNvSpPr txBox="1"/>
          <p:nvPr/>
        </p:nvSpPr>
        <p:spPr>
          <a:xfrm>
            <a:off x="2594610" y="393827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73" name="TextBox 472"/>
          <p:cNvSpPr txBox="1"/>
          <p:nvPr/>
        </p:nvSpPr>
        <p:spPr>
          <a:xfrm>
            <a:off x="2747010" y="409067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74" name="TextBox 473"/>
          <p:cNvSpPr txBox="1"/>
          <p:nvPr/>
        </p:nvSpPr>
        <p:spPr>
          <a:xfrm>
            <a:off x="2899410" y="424307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75" name="TextBox 474"/>
          <p:cNvSpPr txBox="1"/>
          <p:nvPr/>
        </p:nvSpPr>
        <p:spPr>
          <a:xfrm>
            <a:off x="1985010" y="3224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76" name="TextBox 475"/>
          <p:cNvSpPr txBox="1"/>
          <p:nvPr/>
        </p:nvSpPr>
        <p:spPr>
          <a:xfrm>
            <a:off x="2137410" y="3376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77" name="TextBox 476"/>
          <p:cNvSpPr txBox="1"/>
          <p:nvPr/>
        </p:nvSpPr>
        <p:spPr>
          <a:xfrm>
            <a:off x="2289810" y="35293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78" name="TextBox 477"/>
          <p:cNvSpPr txBox="1"/>
          <p:nvPr/>
        </p:nvSpPr>
        <p:spPr>
          <a:xfrm>
            <a:off x="2442210" y="36817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79" name="TextBox 478"/>
          <p:cNvSpPr txBox="1"/>
          <p:nvPr/>
        </p:nvSpPr>
        <p:spPr>
          <a:xfrm>
            <a:off x="2594610" y="38341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80" name="TextBox 479"/>
          <p:cNvSpPr txBox="1"/>
          <p:nvPr/>
        </p:nvSpPr>
        <p:spPr>
          <a:xfrm>
            <a:off x="2747010" y="3986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81" name="TextBox 480"/>
          <p:cNvSpPr txBox="1"/>
          <p:nvPr/>
        </p:nvSpPr>
        <p:spPr>
          <a:xfrm>
            <a:off x="2899410" y="4138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82" name="TextBox 481"/>
          <p:cNvSpPr txBox="1"/>
          <p:nvPr/>
        </p:nvSpPr>
        <p:spPr>
          <a:xfrm>
            <a:off x="1858010" y="3224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83" name="TextBox 482"/>
          <p:cNvSpPr txBox="1"/>
          <p:nvPr/>
        </p:nvSpPr>
        <p:spPr>
          <a:xfrm>
            <a:off x="2010410" y="3376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84" name="TextBox 483"/>
          <p:cNvSpPr txBox="1"/>
          <p:nvPr/>
        </p:nvSpPr>
        <p:spPr>
          <a:xfrm>
            <a:off x="2162810" y="35293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85" name="TextBox 484"/>
          <p:cNvSpPr txBox="1"/>
          <p:nvPr/>
        </p:nvSpPr>
        <p:spPr>
          <a:xfrm>
            <a:off x="2315210" y="36817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86" name="TextBox 485"/>
          <p:cNvSpPr txBox="1"/>
          <p:nvPr/>
        </p:nvSpPr>
        <p:spPr>
          <a:xfrm>
            <a:off x="2467610" y="38341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87" name="TextBox 486"/>
          <p:cNvSpPr txBox="1"/>
          <p:nvPr/>
        </p:nvSpPr>
        <p:spPr>
          <a:xfrm>
            <a:off x="2620010" y="3986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88" name="TextBox 487"/>
          <p:cNvSpPr txBox="1"/>
          <p:nvPr/>
        </p:nvSpPr>
        <p:spPr>
          <a:xfrm>
            <a:off x="2772410" y="4138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89" name="TextBox 488"/>
          <p:cNvSpPr txBox="1"/>
          <p:nvPr/>
        </p:nvSpPr>
        <p:spPr>
          <a:xfrm>
            <a:off x="2112010" y="3224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90" name="TextBox 489"/>
          <p:cNvSpPr txBox="1"/>
          <p:nvPr/>
        </p:nvSpPr>
        <p:spPr>
          <a:xfrm>
            <a:off x="2264410" y="3376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91" name="TextBox 490"/>
          <p:cNvSpPr txBox="1"/>
          <p:nvPr/>
        </p:nvSpPr>
        <p:spPr>
          <a:xfrm>
            <a:off x="2416810" y="35293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92" name="TextBox 491"/>
          <p:cNvSpPr txBox="1"/>
          <p:nvPr/>
        </p:nvSpPr>
        <p:spPr>
          <a:xfrm>
            <a:off x="2569210" y="36817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93" name="TextBox 492"/>
          <p:cNvSpPr txBox="1"/>
          <p:nvPr/>
        </p:nvSpPr>
        <p:spPr>
          <a:xfrm>
            <a:off x="2721610" y="38341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94" name="TextBox 493"/>
          <p:cNvSpPr txBox="1"/>
          <p:nvPr/>
        </p:nvSpPr>
        <p:spPr>
          <a:xfrm>
            <a:off x="2874010" y="3986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95" name="TextBox 494"/>
          <p:cNvSpPr txBox="1"/>
          <p:nvPr/>
        </p:nvSpPr>
        <p:spPr>
          <a:xfrm>
            <a:off x="3026410" y="4138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96" name="TextBox 495"/>
          <p:cNvSpPr txBox="1"/>
          <p:nvPr/>
        </p:nvSpPr>
        <p:spPr>
          <a:xfrm>
            <a:off x="1985010" y="3478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97" name="TextBox 496"/>
          <p:cNvSpPr txBox="1"/>
          <p:nvPr/>
        </p:nvSpPr>
        <p:spPr>
          <a:xfrm>
            <a:off x="2137410" y="3630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98" name="TextBox 497"/>
          <p:cNvSpPr txBox="1"/>
          <p:nvPr/>
        </p:nvSpPr>
        <p:spPr>
          <a:xfrm>
            <a:off x="2289810" y="37833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99" name="TextBox 498"/>
          <p:cNvSpPr txBox="1"/>
          <p:nvPr/>
        </p:nvSpPr>
        <p:spPr>
          <a:xfrm>
            <a:off x="2442210" y="39357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00" name="TextBox 499"/>
          <p:cNvSpPr txBox="1"/>
          <p:nvPr/>
        </p:nvSpPr>
        <p:spPr>
          <a:xfrm>
            <a:off x="2594610" y="40881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01" name="TextBox 500"/>
          <p:cNvSpPr txBox="1"/>
          <p:nvPr/>
        </p:nvSpPr>
        <p:spPr>
          <a:xfrm>
            <a:off x="2747010" y="42405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02" name="TextBox 501"/>
          <p:cNvSpPr txBox="1"/>
          <p:nvPr/>
        </p:nvSpPr>
        <p:spPr>
          <a:xfrm>
            <a:off x="2899410" y="439293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………………………………..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03" name="TextBox 502"/>
          <p:cNvSpPr txBox="1"/>
          <p:nvPr/>
        </p:nvSpPr>
        <p:spPr>
          <a:xfrm>
            <a:off x="6897370" y="2691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04" name="TextBox 503"/>
          <p:cNvSpPr txBox="1"/>
          <p:nvPr/>
        </p:nvSpPr>
        <p:spPr>
          <a:xfrm>
            <a:off x="7049770" y="2843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05" name="TextBox 504"/>
          <p:cNvSpPr txBox="1"/>
          <p:nvPr/>
        </p:nvSpPr>
        <p:spPr>
          <a:xfrm>
            <a:off x="7202170" y="2995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06" name="TextBox 505"/>
          <p:cNvSpPr txBox="1"/>
          <p:nvPr/>
        </p:nvSpPr>
        <p:spPr>
          <a:xfrm>
            <a:off x="7354570" y="3148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07" name="TextBox 506"/>
          <p:cNvSpPr txBox="1"/>
          <p:nvPr/>
        </p:nvSpPr>
        <p:spPr>
          <a:xfrm>
            <a:off x="7506970" y="3300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08" name="TextBox 507"/>
          <p:cNvSpPr txBox="1"/>
          <p:nvPr/>
        </p:nvSpPr>
        <p:spPr>
          <a:xfrm>
            <a:off x="7659370" y="3453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09" name="TextBox 508"/>
          <p:cNvSpPr txBox="1"/>
          <p:nvPr/>
        </p:nvSpPr>
        <p:spPr>
          <a:xfrm>
            <a:off x="7811770" y="3605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10" name="TextBox 509"/>
          <p:cNvSpPr txBox="1"/>
          <p:nvPr/>
        </p:nvSpPr>
        <p:spPr>
          <a:xfrm>
            <a:off x="7024370" y="2818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11" name="TextBox 510"/>
          <p:cNvSpPr txBox="1"/>
          <p:nvPr/>
        </p:nvSpPr>
        <p:spPr>
          <a:xfrm>
            <a:off x="7176770" y="2970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12" name="TextBox 511"/>
          <p:cNvSpPr txBox="1"/>
          <p:nvPr/>
        </p:nvSpPr>
        <p:spPr>
          <a:xfrm>
            <a:off x="7329170" y="3122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13" name="TextBox 512"/>
          <p:cNvSpPr txBox="1"/>
          <p:nvPr/>
        </p:nvSpPr>
        <p:spPr>
          <a:xfrm>
            <a:off x="7481570" y="3275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14" name="TextBox 513"/>
          <p:cNvSpPr txBox="1"/>
          <p:nvPr/>
        </p:nvSpPr>
        <p:spPr>
          <a:xfrm>
            <a:off x="7633970" y="3427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15" name="TextBox 514"/>
          <p:cNvSpPr txBox="1"/>
          <p:nvPr/>
        </p:nvSpPr>
        <p:spPr>
          <a:xfrm>
            <a:off x="7786370" y="3580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16" name="TextBox 515"/>
          <p:cNvSpPr txBox="1"/>
          <p:nvPr/>
        </p:nvSpPr>
        <p:spPr>
          <a:xfrm>
            <a:off x="7938770" y="3732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17" name="TextBox 516"/>
          <p:cNvSpPr txBox="1"/>
          <p:nvPr/>
        </p:nvSpPr>
        <p:spPr>
          <a:xfrm>
            <a:off x="6897370" y="2818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18" name="TextBox 517"/>
          <p:cNvSpPr txBox="1"/>
          <p:nvPr/>
        </p:nvSpPr>
        <p:spPr>
          <a:xfrm>
            <a:off x="7049770" y="2970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19" name="TextBox 518"/>
          <p:cNvSpPr txBox="1"/>
          <p:nvPr/>
        </p:nvSpPr>
        <p:spPr>
          <a:xfrm>
            <a:off x="7202170" y="3122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20" name="TextBox 519"/>
          <p:cNvSpPr txBox="1"/>
          <p:nvPr/>
        </p:nvSpPr>
        <p:spPr>
          <a:xfrm>
            <a:off x="7354570" y="3275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21" name="TextBox 520"/>
          <p:cNvSpPr txBox="1"/>
          <p:nvPr/>
        </p:nvSpPr>
        <p:spPr>
          <a:xfrm>
            <a:off x="7506970" y="3427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22" name="TextBox 521"/>
          <p:cNvSpPr txBox="1"/>
          <p:nvPr/>
        </p:nvSpPr>
        <p:spPr>
          <a:xfrm>
            <a:off x="7659370" y="3580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23" name="TextBox 522"/>
          <p:cNvSpPr txBox="1"/>
          <p:nvPr/>
        </p:nvSpPr>
        <p:spPr>
          <a:xfrm>
            <a:off x="7811770" y="3732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24" name="TextBox 523"/>
          <p:cNvSpPr txBox="1"/>
          <p:nvPr/>
        </p:nvSpPr>
        <p:spPr>
          <a:xfrm>
            <a:off x="7024370" y="3072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25" name="TextBox 524"/>
          <p:cNvSpPr txBox="1"/>
          <p:nvPr/>
        </p:nvSpPr>
        <p:spPr>
          <a:xfrm>
            <a:off x="7176770" y="3224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26" name="TextBox 525"/>
          <p:cNvSpPr txBox="1"/>
          <p:nvPr/>
        </p:nvSpPr>
        <p:spPr>
          <a:xfrm>
            <a:off x="7329170" y="3376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27" name="TextBox 526"/>
          <p:cNvSpPr txBox="1"/>
          <p:nvPr/>
        </p:nvSpPr>
        <p:spPr>
          <a:xfrm>
            <a:off x="7481570" y="3529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28" name="TextBox 527"/>
          <p:cNvSpPr txBox="1"/>
          <p:nvPr/>
        </p:nvSpPr>
        <p:spPr>
          <a:xfrm>
            <a:off x="7633970" y="3681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29" name="TextBox 528"/>
          <p:cNvSpPr txBox="1"/>
          <p:nvPr/>
        </p:nvSpPr>
        <p:spPr>
          <a:xfrm>
            <a:off x="7786370" y="3834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30" name="TextBox 529"/>
          <p:cNvSpPr txBox="1"/>
          <p:nvPr/>
        </p:nvSpPr>
        <p:spPr>
          <a:xfrm>
            <a:off x="7938770" y="3986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31" name="TextBox 530"/>
          <p:cNvSpPr txBox="1"/>
          <p:nvPr/>
        </p:nvSpPr>
        <p:spPr>
          <a:xfrm>
            <a:off x="6897370" y="2691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32" name="TextBox 531"/>
          <p:cNvSpPr txBox="1"/>
          <p:nvPr/>
        </p:nvSpPr>
        <p:spPr>
          <a:xfrm>
            <a:off x="7049770" y="2843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33" name="TextBox 532"/>
          <p:cNvSpPr txBox="1"/>
          <p:nvPr/>
        </p:nvSpPr>
        <p:spPr>
          <a:xfrm>
            <a:off x="7202170" y="2995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34" name="TextBox 533"/>
          <p:cNvSpPr txBox="1"/>
          <p:nvPr/>
        </p:nvSpPr>
        <p:spPr>
          <a:xfrm>
            <a:off x="7354570" y="3148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35" name="TextBox 534"/>
          <p:cNvSpPr txBox="1"/>
          <p:nvPr/>
        </p:nvSpPr>
        <p:spPr>
          <a:xfrm>
            <a:off x="7506970" y="3300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36" name="TextBox 535"/>
          <p:cNvSpPr txBox="1"/>
          <p:nvPr/>
        </p:nvSpPr>
        <p:spPr>
          <a:xfrm>
            <a:off x="7659370" y="3453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37" name="TextBox 536"/>
          <p:cNvSpPr txBox="1"/>
          <p:nvPr/>
        </p:nvSpPr>
        <p:spPr>
          <a:xfrm>
            <a:off x="7811770" y="3605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38" name="TextBox 537"/>
          <p:cNvSpPr txBox="1"/>
          <p:nvPr/>
        </p:nvSpPr>
        <p:spPr>
          <a:xfrm>
            <a:off x="7151370" y="3072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39" name="TextBox 538"/>
          <p:cNvSpPr txBox="1"/>
          <p:nvPr/>
        </p:nvSpPr>
        <p:spPr>
          <a:xfrm>
            <a:off x="7303770" y="3224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40" name="TextBox 539"/>
          <p:cNvSpPr txBox="1"/>
          <p:nvPr/>
        </p:nvSpPr>
        <p:spPr>
          <a:xfrm>
            <a:off x="7456170" y="3376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41" name="TextBox 540"/>
          <p:cNvSpPr txBox="1"/>
          <p:nvPr/>
        </p:nvSpPr>
        <p:spPr>
          <a:xfrm>
            <a:off x="7608570" y="3529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42" name="TextBox 541"/>
          <p:cNvSpPr txBox="1"/>
          <p:nvPr/>
        </p:nvSpPr>
        <p:spPr>
          <a:xfrm>
            <a:off x="7760970" y="3681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43" name="TextBox 542"/>
          <p:cNvSpPr txBox="1"/>
          <p:nvPr/>
        </p:nvSpPr>
        <p:spPr>
          <a:xfrm>
            <a:off x="7913370" y="3834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44" name="TextBox 543"/>
          <p:cNvSpPr txBox="1"/>
          <p:nvPr/>
        </p:nvSpPr>
        <p:spPr>
          <a:xfrm>
            <a:off x="8065770" y="3986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45" name="TextBox 544"/>
          <p:cNvSpPr txBox="1"/>
          <p:nvPr/>
        </p:nvSpPr>
        <p:spPr>
          <a:xfrm>
            <a:off x="6897370" y="2945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46" name="TextBox 545"/>
          <p:cNvSpPr txBox="1"/>
          <p:nvPr/>
        </p:nvSpPr>
        <p:spPr>
          <a:xfrm>
            <a:off x="7049770" y="3097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47" name="TextBox 546"/>
          <p:cNvSpPr txBox="1"/>
          <p:nvPr/>
        </p:nvSpPr>
        <p:spPr>
          <a:xfrm>
            <a:off x="7202170" y="3249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48" name="TextBox 547"/>
          <p:cNvSpPr txBox="1"/>
          <p:nvPr/>
        </p:nvSpPr>
        <p:spPr>
          <a:xfrm>
            <a:off x="7354570" y="3402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49" name="TextBox 548"/>
          <p:cNvSpPr txBox="1"/>
          <p:nvPr/>
        </p:nvSpPr>
        <p:spPr>
          <a:xfrm>
            <a:off x="7506970" y="3554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50" name="TextBox 549"/>
          <p:cNvSpPr txBox="1"/>
          <p:nvPr/>
        </p:nvSpPr>
        <p:spPr>
          <a:xfrm>
            <a:off x="7659370" y="3707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51" name="TextBox 550"/>
          <p:cNvSpPr txBox="1"/>
          <p:nvPr/>
        </p:nvSpPr>
        <p:spPr>
          <a:xfrm>
            <a:off x="7811770" y="3859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52" name="TextBox 551"/>
          <p:cNvSpPr txBox="1"/>
          <p:nvPr/>
        </p:nvSpPr>
        <p:spPr>
          <a:xfrm>
            <a:off x="6897370" y="2818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53" name="TextBox 552"/>
          <p:cNvSpPr txBox="1"/>
          <p:nvPr/>
        </p:nvSpPr>
        <p:spPr>
          <a:xfrm>
            <a:off x="7049770" y="2970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54" name="TextBox 553"/>
          <p:cNvSpPr txBox="1"/>
          <p:nvPr/>
        </p:nvSpPr>
        <p:spPr>
          <a:xfrm>
            <a:off x="7202170" y="3122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55" name="TextBox 554"/>
          <p:cNvSpPr txBox="1"/>
          <p:nvPr/>
        </p:nvSpPr>
        <p:spPr>
          <a:xfrm>
            <a:off x="7354570" y="3275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56" name="TextBox 555"/>
          <p:cNvSpPr txBox="1"/>
          <p:nvPr/>
        </p:nvSpPr>
        <p:spPr>
          <a:xfrm>
            <a:off x="7506970" y="3427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57" name="TextBox 556"/>
          <p:cNvSpPr txBox="1"/>
          <p:nvPr/>
        </p:nvSpPr>
        <p:spPr>
          <a:xfrm>
            <a:off x="7659370" y="3580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58" name="TextBox 557"/>
          <p:cNvSpPr txBox="1"/>
          <p:nvPr/>
        </p:nvSpPr>
        <p:spPr>
          <a:xfrm>
            <a:off x="7811770" y="3732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59" name="TextBox 558"/>
          <p:cNvSpPr txBox="1"/>
          <p:nvPr/>
        </p:nvSpPr>
        <p:spPr>
          <a:xfrm>
            <a:off x="7024370" y="3199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60" name="TextBox 559"/>
          <p:cNvSpPr txBox="1"/>
          <p:nvPr/>
        </p:nvSpPr>
        <p:spPr>
          <a:xfrm>
            <a:off x="7176770" y="3351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61" name="TextBox 560"/>
          <p:cNvSpPr txBox="1"/>
          <p:nvPr/>
        </p:nvSpPr>
        <p:spPr>
          <a:xfrm>
            <a:off x="7329170" y="3503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62" name="TextBox 561"/>
          <p:cNvSpPr txBox="1"/>
          <p:nvPr/>
        </p:nvSpPr>
        <p:spPr>
          <a:xfrm>
            <a:off x="7481570" y="3656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63" name="TextBox 562"/>
          <p:cNvSpPr txBox="1"/>
          <p:nvPr/>
        </p:nvSpPr>
        <p:spPr>
          <a:xfrm>
            <a:off x="7633970" y="3808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64" name="TextBox 563"/>
          <p:cNvSpPr txBox="1"/>
          <p:nvPr/>
        </p:nvSpPr>
        <p:spPr>
          <a:xfrm>
            <a:off x="7786370" y="3961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65" name="TextBox 564"/>
          <p:cNvSpPr txBox="1"/>
          <p:nvPr/>
        </p:nvSpPr>
        <p:spPr>
          <a:xfrm>
            <a:off x="7938770" y="4113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66" name="TextBox 565"/>
          <p:cNvSpPr txBox="1"/>
          <p:nvPr/>
        </p:nvSpPr>
        <p:spPr>
          <a:xfrm>
            <a:off x="6897370" y="2818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67" name="TextBox 566"/>
          <p:cNvSpPr txBox="1"/>
          <p:nvPr/>
        </p:nvSpPr>
        <p:spPr>
          <a:xfrm>
            <a:off x="7049770" y="2970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68" name="TextBox 567"/>
          <p:cNvSpPr txBox="1"/>
          <p:nvPr/>
        </p:nvSpPr>
        <p:spPr>
          <a:xfrm>
            <a:off x="7202170" y="3122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69" name="TextBox 568"/>
          <p:cNvSpPr txBox="1"/>
          <p:nvPr/>
        </p:nvSpPr>
        <p:spPr>
          <a:xfrm>
            <a:off x="7354570" y="3275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70" name="TextBox 569"/>
          <p:cNvSpPr txBox="1"/>
          <p:nvPr/>
        </p:nvSpPr>
        <p:spPr>
          <a:xfrm>
            <a:off x="7506970" y="3427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71" name="TextBox 570"/>
          <p:cNvSpPr txBox="1"/>
          <p:nvPr/>
        </p:nvSpPr>
        <p:spPr>
          <a:xfrm>
            <a:off x="7659370" y="3580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72" name="TextBox 571"/>
          <p:cNvSpPr txBox="1"/>
          <p:nvPr/>
        </p:nvSpPr>
        <p:spPr>
          <a:xfrm>
            <a:off x="7811770" y="3732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73" name="TextBox 572"/>
          <p:cNvSpPr txBox="1"/>
          <p:nvPr/>
        </p:nvSpPr>
        <p:spPr>
          <a:xfrm>
            <a:off x="7024370" y="2818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74" name="TextBox 573"/>
          <p:cNvSpPr txBox="1"/>
          <p:nvPr/>
        </p:nvSpPr>
        <p:spPr>
          <a:xfrm>
            <a:off x="7176770" y="2970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75" name="TextBox 574"/>
          <p:cNvSpPr txBox="1"/>
          <p:nvPr/>
        </p:nvSpPr>
        <p:spPr>
          <a:xfrm>
            <a:off x="7329170" y="3122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76" name="TextBox 575"/>
          <p:cNvSpPr txBox="1"/>
          <p:nvPr/>
        </p:nvSpPr>
        <p:spPr>
          <a:xfrm>
            <a:off x="7481570" y="3275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77" name="TextBox 576"/>
          <p:cNvSpPr txBox="1"/>
          <p:nvPr/>
        </p:nvSpPr>
        <p:spPr>
          <a:xfrm>
            <a:off x="7633970" y="3427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78" name="TextBox 577"/>
          <p:cNvSpPr txBox="1"/>
          <p:nvPr/>
        </p:nvSpPr>
        <p:spPr>
          <a:xfrm>
            <a:off x="7786370" y="3580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79" name="TextBox 578"/>
          <p:cNvSpPr txBox="1"/>
          <p:nvPr/>
        </p:nvSpPr>
        <p:spPr>
          <a:xfrm>
            <a:off x="7938770" y="3732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80" name="TextBox 579"/>
          <p:cNvSpPr txBox="1"/>
          <p:nvPr/>
        </p:nvSpPr>
        <p:spPr>
          <a:xfrm>
            <a:off x="7151370" y="2691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81" name="TextBox 580"/>
          <p:cNvSpPr txBox="1"/>
          <p:nvPr/>
        </p:nvSpPr>
        <p:spPr>
          <a:xfrm>
            <a:off x="7303770" y="2843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82" name="TextBox 581"/>
          <p:cNvSpPr txBox="1"/>
          <p:nvPr/>
        </p:nvSpPr>
        <p:spPr>
          <a:xfrm>
            <a:off x="7456170" y="2995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83" name="TextBox 582"/>
          <p:cNvSpPr txBox="1"/>
          <p:nvPr/>
        </p:nvSpPr>
        <p:spPr>
          <a:xfrm>
            <a:off x="7608570" y="3148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84" name="TextBox 583"/>
          <p:cNvSpPr txBox="1"/>
          <p:nvPr/>
        </p:nvSpPr>
        <p:spPr>
          <a:xfrm>
            <a:off x="7760970" y="3300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85" name="TextBox 584"/>
          <p:cNvSpPr txBox="1"/>
          <p:nvPr/>
        </p:nvSpPr>
        <p:spPr>
          <a:xfrm>
            <a:off x="7913370" y="3453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86" name="TextBox 585"/>
          <p:cNvSpPr txBox="1"/>
          <p:nvPr/>
        </p:nvSpPr>
        <p:spPr>
          <a:xfrm>
            <a:off x="8065770" y="3605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87" name="TextBox 586"/>
          <p:cNvSpPr txBox="1"/>
          <p:nvPr/>
        </p:nvSpPr>
        <p:spPr>
          <a:xfrm>
            <a:off x="7151370" y="2691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88" name="TextBox 587"/>
          <p:cNvSpPr txBox="1"/>
          <p:nvPr/>
        </p:nvSpPr>
        <p:spPr>
          <a:xfrm>
            <a:off x="7303770" y="2843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89" name="TextBox 588"/>
          <p:cNvSpPr txBox="1"/>
          <p:nvPr/>
        </p:nvSpPr>
        <p:spPr>
          <a:xfrm>
            <a:off x="7456170" y="2995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90" name="TextBox 589"/>
          <p:cNvSpPr txBox="1"/>
          <p:nvPr/>
        </p:nvSpPr>
        <p:spPr>
          <a:xfrm>
            <a:off x="7608570" y="3148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91" name="TextBox 590"/>
          <p:cNvSpPr txBox="1"/>
          <p:nvPr/>
        </p:nvSpPr>
        <p:spPr>
          <a:xfrm>
            <a:off x="7760970" y="3300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92" name="TextBox 591"/>
          <p:cNvSpPr txBox="1"/>
          <p:nvPr/>
        </p:nvSpPr>
        <p:spPr>
          <a:xfrm>
            <a:off x="7913370" y="3453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93" name="TextBox 592"/>
          <p:cNvSpPr txBox="1"/>
          <p:nvPr/>
        </p:nvSpPr>
        <p:spPr>
          <a:xfrm>
            <a:off x="8065770" y="3605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94" name="TextBox 593"/>
          <p:cNvSpPr txBox="1"/>
          <p:nvPr/>
        </p:nvSpPr>
        <p:spPr>
          <a:xfrm>
            <a:off x="7024370" y="2691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95" name="TextBox 594"/>
          <p:cNvSpPr txBox="1"/>
          <p:nvPr/>
        </p:nvSpPr>
        <p:spPr>
          <a:xfrm>
            <a:off x="7176770" y="2843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96" name="TextBox 595"/>
          <p:cNvSpPr txBox="1"/>
          <p:nvPr/>
        </p:nvSpPr>
        <p:spPr>
          <a:xfrm>
            <a:off x="7329170" y="2995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97" name="TextBox 596"/>
          <p:cNvSpPr txBox="1"/>
          <p:nvPr/>
        </p:nvSpPr>
        <p:spPr>
          <a:xfrm>
            <a:off x="7481570" y="3148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98" name="TextBox 597"/>
          <p:cNvSpPr txBox="1"/>
          <p:nvPr/>
        </p:nvSpPr>
        <p:spPr>
          <a:xfrm>
            <a:off x="7633970" y="3300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99" name="TextBox 598"/>
          <p:cNvSpPr txBox="1"/>
          <p:nvPr/>
        </p:nvSpPr>
        <p:spPr>
          <a:xfrm>
            <a:off x="7786370" y="3453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00" name="TextBox 599"/>
          <p:cNvSpPr txBox="1"/>
          <p:nvPr/>
        </p:nvSpPr>
        <p:spPr>
          <a:xfrm>
            <a:off x="7938770" y="3605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01" name="TextBox 600"/>
          <p:cNvSpPr txBox="1"/>
          <p:nvPr/>
        </p:nvSpPr>
        <p:spPr>
          <a:xfrm>
            <a:off x="6871970" y="2665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02" name="TextBox 601"/>
          <p:cNvSpPr txBox="1"/>
          <p:nvPr/>
        </p:nvSpPr>
        <p:spPr>
          <a:xfrm>
            <a:off x="7024370" y="2818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03" name="TextBox 602"/>
          <p:cNvSpPr txBox="1"/>
          <p:nvPr/>
        </p:nvSpPr>
        <p:spPr>
          <a:xfrm>
            <a:off x="7176770" y="2970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04" name="TextBox 603"/>
          <p:cNvSpPr txBox="1"/>
          <p:nvPr/>
        </p:nvSpPr>
        <p:spPr>
          <a:xfrm>
            <a:off x="7329170" y="3122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05" name="TextBox 604"/>
          <p:cNvSpPr txBox="1"/>
          <p:nvPr/>
        </p:nvSpPr>
        <p:spPr>
          <a:xfrm>
            <a:off x="7481570" y="3275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06" name="TextBox 605"/>
          <p:cNvSpPr txBox="1"/>
          <p:nvPr/>
        </p:nvSpPr>
        <p:spPr>
          <a:xfrm>
            <a:off x="7633970" y="3427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07" name="TextBox 606"/>
          <p:cNvSpPr txBox="1"/>
          <p:nvPr/>
        </p:nvSpPr>
        <p:spPr>
          <a:xfrm>
            <a:off x="7786370" y="3580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08" name="TextBox 607"/>
          <p:cNvSpPr txBox="1"/>
          <p:nvPr/>
        </p:nvSpPr>
        <p:spPr>
          <a:xfrm>
            <a:off x="7938770" y="3732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09" name="TextBox 608"/>
          <p:cNvSpPr txBox="1"/>
          <p:nvPr/>
        </p:nvSpPr>
        <p:spPr>
          <a:xfrm>
            <a:off x="6922770" y="2716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10" name="TextBox 609"/>
          <p:cNvSpPr txBox="1"/>
          <p:nvPr/>
        </p:nvSpPr>
        <p:spPr>
          <a:xfrm>
            <a:off x="7075170" y="2868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11" name="TextBox 610"/>
          <p:cNvSpPr txBox="1"/>
          <p:nvPr/>
        </p:nvSpPr>
        <p:spPr>
          <a:xfrm>
            <a:off x="7227570" y="3021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12" name="TextBox 611"/>
          <p:cNvSpPr txBox="1"/>
          <p:nvPr/>
        </p:nvSpPr>
        <p:spPr>
          <a:xfrm>
            <a:off x="7379970" y="3173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13" name="TextBox 612"/>
          <p:cNvSpPr txBox="1"/>
          <p:nvPr/>
        </p:nvSpPr>
        <p:spPr>
          <a:xfrm>
            <a:off x="7532370" y="3326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14" name="TextBox 613"/>
          <p:cNvSpPr txBox="1"/>
          <p:nvPr/>
        </p:nvSpPr>
        <p:spPr>
          <a:xfrm>
            <a:off x="7684770" y="3478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15" name="TextBox 614"/>
          <p:cNvSpPr txBox="1"/>
          <p:nvPr/>
        </p:nvSpPr>
        <p:spPr>
          <a:xfrm>
            <a:off x="7837170" y="3630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16" name="TextBox 615"/>
          <p:cNvSpPr txBox="1"/>
          <p:nvPr/>
        </p:nvSpPr>
        <p:spPr>
          <a:xfrm>
            <a:off x="7049770" y="2843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17" name="TextBox 616"/>
          <p:cNvSpPr txBox="1"/>
          <p:nvPr/>
        </p:nvSpPr>
        <p:spPr>
          <a:xfrm>
            <a:off x="7202170" y="2995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18" name="TextBox 617"/>
          <p:cNvSpPr txBox="1"/>
          <p:nvPr/>
        </p:nvSpPr>
        <p:spPr>
          <a:xfrm>
            <a:off x="7354570" y="3148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19" name="TextBox 618"/>
          <p:cNvSpPr txBox="1"/>
          <p:nvPr/>
        </p:nvSpPr>
        <p:spPr>
          <a:xfrm>
            <a:off x="7506970" y="3300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20" name="TextBox 619"/>
          <p:cNvSpPr txBox="1"/>
          <p:nvPr/>
        </p:nvSpPr>
        <p:spPr>
          <a:xfrm>
            <a:off x="7659370" y="3453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21" name="TextBox 620"/>
          <p:cNvSpPr txBox="1"/>
          <p:nvPr/>
        </p:nvSpPr>
        <p:spPr>
          <a:xfrm>
            <a:off x="7811770" y="3605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22" name="TextBox 621"/>
          <p:cNvSpPr txBox="1"/>
          <p:nvPr/>
        </p:nvSpPr>
        <p:spPr>
          <a:xfrm>
            <a:off x="7964170" y="3757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23" name="TextBox 622"/>
          <p:cNvSpPr txBox="1"/>
          <p:nvPr/>
        </p:nvSpPr>
        <p:spPr>
          <a:xfrm>
            <a:off x="6922770" y="2843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24" name="TextBox 623"/>
          <p:cNvSpPr txBox="1"/>
          <p:nvPr/>
        </p:nvSpPr>
        <p:spPr>
          <a:xfrm>
            <a:off x="7075170" y="2995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25" name="TextBox 624"/>
          <p:cNvSpPr txBox="1"/>
          <p:nvPr/>
        </p:nvSpPr>
        <p:spPr>
          <a:xfrm>
            <a:off x="7227570" y="3148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26" name="TextBox 625"/>
          <p:cNvSpPr txBox="1"/>
          <p:nvPr/>
        </p:nvSpPr>
        <p:spPr>
          <a:xfrm>
            <a:off x="7379970" y="3300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27" name="TextBox 626"/>
          <p:cNvSpPr txBox="1"/>
          <p:nvPr/>
        </p:nvSpPr>
        <p:spPr>
          <a:xfrm>
            <a:off x="7532370" y="3453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28" name="TextBox 627"/>
          <p:cNvSpPr txBox="1"/>
          <p:nvPr/>
        </p:nvSpPr>
        <p:spPr>
          <a:xfrm>
            <a:off x="7684770" y="3605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29" name="TextBox 628"/>
          <p:cNvSpPr txBox="1"/>
          <p:nvPr/>
        </p:nvSpPr>
        <p:spPr>
          <a:xfrm>
            <a:off x="7837170" y="3757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30" name="TextBox 629"/>
          <p:cNvSpPr txBox="1"/>
          <p:nvPr/>
        </p:nvSpPr>
        <p:spPr>
          <a:xfrm>
            <a:off x="7049770" y="3097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31" name="TextBox 630"/>
          <p:cNvSpPr txBox="1"/>
          <p:nvPr/>
        </p:nvSpPr>
        <p:spPr>
          <a:xfrm>
            <a:off x="7202170" y="3249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32" name="TextBox 631"/>
          <p:cNvSpPr txBox="1"/>
          <p:nvPr/>
        </p:nvSpPr>
        <p:spPr>
          <a:xfrm>
            <a:off x="7354570" y="3402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33" name="TextBox 632"/>
          <p:cNvSpPr txBox="1"/>
          <p:nvPr/>
        </p:nvSpPr>
        <p:spPr>
          <a:xfrm>
            <a:off x="7506970" y="3554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34" name="TextBox 633"/>
          <p:cNvSpPr txBox="1"/>
          <p:nvPr/>
        </p:nvSpPr>
        <p:spPr>
          <a:xfrm>
            <a:off x="7659370" y="3707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35" name="TextBox 634"/>
          <p:cNvSpPr txBox="1"/>
          <p:nvPr/>
        </p:nvSpPr>
        <p:spPr>
          <a:xfrm>
            <a:off x="7811770" y="3859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36" name="TextBox 635"/>
          <p:cNvSpPr txBox="1"/>
          <p:nvPr/>
        </p:nvSpPr>
        <p:spPr>
          <a:xfrm>
            <a:off x="7964170" y="4011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37" name="TextBox 636"/>
          <p:cNvSpPr txBox="1"/>
          <p:nvPr/>
        </p:nvSpPr>
        <p:spPr>
          <a:xfrm>
            <a:off x="6922770" y="2716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38" name="TextBox 637"/>
          <p:cNvSpPr txBox="1"/>
          <p:nvPr/>
        </p:nvSpPr>
        <p:spPr>
          <a:xfrm>
            <a:off x="7075170" y="2868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39" name="TextBox 638"/>
          <p:cNvSpPr txBox="1"/>
          <p:nvPr/>
        </p:nvSpPr>
        <p:spPr>
          <a:xfrm>
            <a:off x="7227570" y="3021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40" name="TextBox 639"/>
          <p:cNvSpPr txBox="1"/>
          <p:nvPr/>
        </p:nvSpPr>
        <p:spPr>
          <a:xfrm>
            <a:off x="7379970" y="3173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41" name="TextBox 640"/>
          <p:cNvSpPr txBox="1"/>
          <p:nvPr/>
        </p:nvSpPr>
        <p:spPr>
          <a:xfrm>
            <a:off x="7532370" y="3326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42" name="TextBox 641"/>
          <p:cNvSpPr txBox="1"/>
          <p:nvPr/>
        </p:nvSpPr>
        <p:spPr>
          <a:xfrm>
            <a:off x="7684770" y="3478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43" name="TextBox 642"/>
          <p:cNvSpPr txBox="1"/>
          <p:nvPr/>
        </p:nvSpPr>
        <p:spPr>
          <a:xfrm>
            <a:off x="7837170" y="3630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44" name="TextBox 643"/>
          <p:cNvSpPr txBox="1"/>
          <p:nvPr/>
        </p:nvSpPr>
        <p:spPr>
          <a:xfrm>
            <a:off x="7176770" y="3097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45" name="TextBox 644"/>
          <p:cNvSpPr txBox="1"/>
          <p:nvPr/>
        </p:nvSpPr>
        <p:spPr>
          <a:xfrm>
            <a:off x="7329170" y="3249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46" name="TextBox 645"/>
          <p:cNvSpPr txBox="1"/>
          <p:nvPr/>
        </p:nvSpPr>
        <p:spPr>
          <a:xfrm>
            <a:off x="7481570" y="3402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47" name="TextBox 646"/>
          <p:cNvSpPr txBox="1"/>
          <p:nvPr/>
        </p:nvSpPr>
        <p:spPr>
          <a:xfrm>
            <a:off x="7633970" y="3554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48" name="TextBox 647"/>
          <p:cNvSpPr txBox="1"/>
          <p:nvPr/>
        </p:nvSpPr>
        <p:spPr>
          <a:xfrm>
            <a:off x="7786370" y="3707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49" name="TextBox 648"/>
          <p:cNvSpPr txBox="1"/>
          <p:nvPr/>
        </p:nvSpPr>
        <p:spPr>
          <a:xfrm>
            <a:off x="7938770" y="3859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50" name="TextBox 649"/>
          <p:cNvSpPr txBox="1"/>
          <p:nvPr/>
        </p:nvSpPr>
        <p:spPr>
          <a:xfrm>
            <a:off x="8091170" y="4011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51" name="TextBox 650"/>
          <p:cNvSpPr txBox="1"/>
          <p:nvPr/>
        </p:nvSpPr>
        <p:spPr>
          <a:xfrm>
            <a:off x="6922770" y="2970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52" name="TextBox 651"/>
          <p:cNvSpPr txBox="1"/>
          <p:nvPr/>
        </p:nvSpPr>
        <p:spPr>
          <a:xfrm>
            <a:off x="7075170" y="3122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53" name="TextBox 652"/>
          <p:cNvSpPr txBox="1"/>
          <p:nvPr/>
        </p:nvSpPr>
        <p:spPr>
          <a:xfrm>
            <a:off x="7227570" y="3275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54" name="TextBox 653"/>
          <p:cNvSpPr txBox="1"/>
          <p:nvPr/>
        </p:nvSpPr>
        <p:spPr>
          <a:xfrm>
            <a:off x="7379970" y="3427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55" name="TextBox 654"/>
          <p:cNvSpPr txBox="1"/>
          <p:nvPr/>
        </p:nvSpPr>
        <p:spPr>
          <a:xfrm>
            <a:off x="7532370" y="3580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56" name="TextBox 655"/>
          <p:cNvSpPr txBox="1"/>
          <p:nvPr/>
        </p:nvSpPr>
        <p:spPr>
          <a:xfrm>
            <a:off x="7684770" y="3732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57" name="TextBox 656"/>
          <p:cNvSpPr txBox="1"/>
          <p:nvPr/>
        </p:nvSpPr>
        <p:spPr>
          <a:xfrm>
            <a:off x="7837170" y="3884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58" name="TextBox 657"/>
          <p:cNvSpPr txBox="1"/>
          <p:nvPr/>
        </p:nvSpPr>
        <p:spPr>
          <a:xfrm>
            <a:off x="6922770" y="2843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59" name="TextBox 658"/>
          <p:cNvSpPr txBox="1"/>
          <p:nvPr/>
        </p:nvSpPr>
        <p:spPr>
          <a:xfrm>
            <a:off x="7075170" y="2995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60" name="TextBox 659"/>
          <p:cNvSpPr txBox="1"/>
          <p:nvPr/>
        </p:nvSpPr>
        <p:spPr>
          <a:xfrm>
            <a:off x="7227570" y="3148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61" name="TextBox 660"/>
          <p:cNvSpPr txBox="1"/>
          <p:nvPr/>
        </p:nvSpPr>
        <p:spPr>
          <a:xfrm>
            <a:off x="7379970" y="3300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62" name="TextBox 661"/>
          <p:cNvSpPr txBox="1"/>
          <p:nvPr/>
        </p:nvSpPr>
        <p:spPr>
          <a:xfrm>
            <a:off x="7532370" y="3453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63" name="TextBox 662"/>
          <p:cNvSpPr txBox="1"/>
          <p:nvPr/>
        </p:nvSpPr>
        <p:spPr>
          <a:xfrm>
            <a:off x="7684770" y="3605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64" name="TextBox 663"/>
          <p:cNvSpPr txBox="1"/>
          <p:nvPr/>
        </p:nvSpPr>
        <p:spPr>
          <a:xfrm>
            <a:off x="7837170" y="3757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65" name="TextBox 664"/>
          <p:cNvSpPr txBox="1"/>
          <p:nvPr/>
        </p:nvSpPr>
        <p:spPr>
          <a:xfrm>
            <a:off x="7049770" y="3224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66" name="TextBox 665"/>
          <p:cNvSpPr txBox="1"/>
          <p:nvPr/>
        </p:nvSpPr>
        <p:spPr>
          <a:xfrm>
            <a:off x="7202170" y="3376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67" name="TextBox 666"/>
          <p:cNvSpPr txBox="1"/>
          <p:nvPr/>
        </p:nvSpPr>
        <p:spPr>
          <a:xfrm>
            <a:off x="7354570" y="3529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68" name="TextBox 667"/>
          <p:cNvSpPr txBox="1"/>
          <p:nvPr/>
        </p:nvSpPr>
        <p:spPr>
          <a:xfrm>
            <a:off x="7506970" y="3681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69" name="TextBox 668"/>
          <p:cNvSpPr txBox="1"/>
          <p:nvPr/>
        </p:nvSpPr>
        <p:spPr>
          <a:xfrm>
            <a:off x="7659370" y="3834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70" name="TextBox 669"/>
          <p:cNvSpPr txBox="1"/>
          <p:nvPr/>
        </p:nvSpPr>
        <p:spPr>
          <a:xfrm>
            <a:off x="7811770" y="3986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71" name="TextBox 670"/>
          <p:cNvSpPr txBox="1"/>
          <p:nvPr/>
        </p:nvSpPr>
        <p:spPr>
          <a:xfrm>
            <a:off x="7964170" y="4138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72" name="TextBox 671"/>
          <p:cNvSpPr txBox="1"/>
          <p:nvPr/>
        </p:nvSpPr>
        <p:spPr>
          <a:xfrm>
            <a:off x="6922770" y="2843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73" name="TextBox 672"/>
          <p:cNvSpPr txBox="1"/>
          <p:nvPr/>
        </p:nvSpPr>
        <p:spPr>
          <a:xfrm>
            <a:off x="7075170" y="2995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74" name="TextBox 673"/>
          <p:cNvSpPr txBox="1"/>
          <p:nvPr/>
        </p:nvSpPr>
        <p:spPr>
          <a:xfrm>
            <a:off x="7227570" y="3148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75" name="TextBox 674"/>
          <p:cNvSpPr txBox="1"/>
          <p:nvPr/>
        </p:nvSpPr>
        <p:spPr>
          <a:xfrm>
            <a:off x="7379970" y="3300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76" name="TextBox 675"/>
          <p:cNvSpPr txBox="1"/>
          <p:nvPr/>
        </p:nvSpPr>
        <p:spPr>
          <a:xfrm>
            <a:off x="7532370" y="3453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77" name="TextBox 676"/>
          <p:cNvSpPr txBox="1"/>
          <p:nvPr/>
        </p:nvSpPr>
        <p:spPr>
          <a:xfrm>
            <a:off x="7684770" y="3605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78" name="TextBox 677"/>
          <p:cNvSpPr txBox="1"/>
          <p:nvPr/>
        </p:nvSpPr>
        <p:spPr>
          <a:xfrm>
            <a:off x="7837170" y="3757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79" name="TextBox 678"/>
          <p:cNvSpPr txBox="1"/>
          <p:nvPr/>
        </p:nvSpPr>
        <p:spPr>
          <a:xfrm>
            <a:off x="7049770" y="2843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80" name="TextBox 679"/>
          <p:cNvSpPr txBox="1"/>
          <p:nvPr/>
        </p:nvSpPr>
        <p:spPr>
          <a:xfrm>
            <a:off x="7202170" y="2995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81" name="TextBox 680"/>
          <p:cNvSpPr txBox="1"/>
          <p:nvPr/>
        </p:nvSpPr>
        <p:spPr>
          <a:xfrm>
            <a:off x="7354570" y="3148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82" name="TextBox 681"/>
          <p:cNvSpPr txBox="1"/>
          <p:nvPr/>
        </p:nvSpPr>
        <p:spPr>
          <a:xfrm>
            <a:off x="7506970" y="3300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83" name="TextBox 682"/>
          <p:cNvSpPr txBox="1"/>
          <p:nvPr/>
        </p:nvSpPr>
        <p:spPr>
          <a:xfrm>
            <a:off x="7659370" y="3453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84" name="TextBox 683"/>
          <p:cNvSpPr txBox="1"/>
          <p:nvPr/>
        </p:nvSpPr>
        <p:spPr>
          <a:xfrm>
            <a:off x="7811770" y="3605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85" name="TextBox 684"/>
          <p:cNvSpPr txBox="1"/>
          <p:nvPr/>
        </p:nvSpPr>
        <p:spPr>
          <a:xfrm>
            <a:off x="7964170" y="3757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86" name="TextBox 685"/>
          <p:cNvSpPr txBox="1"/>
          <p:nvPr/>
        </p:nvSpPr>
        <p:spPr>
          <a:xfrm>
            <a:off x="7176770" y="2716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87" name="TextBox 686"/>
          <p:cNvSpPr txBox="1"/>
          <p:nvPr/>
        </p:nvSpPr>
        <p:spPr>
          <a:xfrm>
            <a:off x="7329170" y="2868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88" name="TextBox 687"/>
          <p:cNvSpPr txBox="1"/>
          <p:nvPr/>
        </p:nvSpPr>
        <p:spPr>
          <a:xfrm>
            <a:off x="7481570" y="3021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89" name="TextBox 688"/>
          <p:cNvSpPr txBox="1"/>
          <p:nvPr/>
        </p:nvSpPr>
        <p:spPr>
          <a:xfrm>
            <a:off x="7633970" y="3173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90" name="TextBox 689"/>
          <p:cNvSpPr txBox="1"/>
          <p:nvPr/>
        </p:nvSpPr>
        <p:spPr>
          <a:xfrm>
            <a:off x="7786370" y="3326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91" name="TextBox 690"/>
          <p:cNvSpPr txBox="1"/>
          <p:nvPr/>
        </p:nvSpPr>
        <p:spPr>
          <a:xfrm>
            <a:off x="7938770" y="3478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92" name="TextBox 691"/>
          <p:cNvSpPr txBox="1"/>
          <p:nvPr/>
        </p:nvSpPr>
        <p:spPr>
          <a:xfrm>
            <a:off x="8091170" y="3630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93" name="TextBox 692"/>
          <p:cNvSpPr txBox="1"/>
          <p:nvPr/>
        </p:nvSpPr>
        <p:spPr>
          <a:xfrm>
            <a:off x="7176770" y="2716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94" name="TextBox 693"/>
          <p:cNvSpPr txBox="1"/>
          <p:nvPr/>
        </p:nvSpPr>
        <p:spPr>
          <a:xfrm>
            <a:off x="7329170" y="2868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95" name="TextBox 694"/>
          <p:cNvSpPr txBox="1"/>
          <p:nvPr/>
        </p:nvSpPr>
        <p:spPr>
          <a:xfrm>
            <a:off x="7481570" y="3021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96" name="TextBox 695"/>
          <p:cNvSpPr txBox="1"/>
          <p:nvPr/>
        </p:nvSpPr>
        <p:spPr>
          <a:xfrm>
            <a:off x="7633970" y="3173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97" name="TextBox 696"/>
          <p:cNvSpPr txBox="1"/>
          <p:nvPr/>
        </p:nvSpPr>
        <p:spPr>
          <a:xfrm>
            <a:off x="7786370" y="3326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98" name="TextBox 697"/>
          <p:cNvSpPr txBox="1"/>
          <p:nvPr/>
        </p:nvSpPr>
        <p:spPr>
          <a:xfrm>
            <a:off x="7938770" y="3478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99" name="TextBox 698"/>
          <p:cNvSpPr txBox="1"/>
          <p:nvPr/>
        </p:nvSpPr>
        <p:spPr>
          <a:xfrm>
            <a:off x="8091170" y="3630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00" name="TextBox 699"/>
          <p:cNvSpPr txBox="1"/>
          <p:nvPr/>
        </p:nvSpPr>
        <p:spPr>
          <a:xfrm>
            <a:off x="7049770" y="2716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01" name="TextBox 700"/>
          <p:cNvSpPr txBox="1"/>
          <p:nvPr/>
        </p:nvSpPr>
        <p:spPr>
          <a:xfrm>
            <a:off x="7202170" y="2868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02" name="TextBox 701"/>
          <p:cNvSpPr txBox="1"/>
          <p:nvPr/>
        </p:nvSpPr>
        <p:spPr>
          <a:xfrm>
            <a:off x="7354570" y="3021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03" name="TextBox 702"/>
          <p:cNvSpPr txBox="1"/>
          <p:nvPr/>
        </p:nvSpPr>
        <p:spPr>
          <a:xfrm>
            <a:off x="7506970" y="3173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04" name="TextBox 703"/>
          <p:cNvSpPr txBox="1"/>
          <p:nvPr/>
        </p:nvSpPr>
        <p:spPr>
          <a:xfrm>
            <a:off x="7659370" y="3326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05" name="TextBox 704"/>
          <p:cNvSpPr txBox="1"/>
          <p:nvPr/>
        </p:nvSpPr>
        <p:spPr>
          <a:xfrm>
            <a:off x="7811770" y="3478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06" name="TextBox 705"/>
          <p:cNvSpPr txBox="1"/>
          <p:nvPr/>
        </p:nvSpPr>
        <p:spPr>
          <a:xfrm>
            <a:off x="7964170" y="3630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07" name="TextBox 706"/>
          <p:cNvSpPr txBox="1"/>
          <p:nvPr/>
        </p:nvSpPr>
        <p:spPr>
          <a:xfrm>
            <a:off x="6998970" y="2665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08" name="TextBox 707"/>
          <p:cNvSpPr txBox="1"/>
          <p:nvPr/>
        </p:nvSpPr>
        <p:spPr>
          <a:xfrm>
            <a:off x="7151370" y="2818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09" name="TextBox 708"/>
          <p:cNvSpPr txBox="1"/>
          <p:nvPr/>
        </p:nvSpPr>
        <p:spPr>
          <a:xfrm>
            <a:off x="7303770" y="2970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10" name="TextBox 709"/>
          <p:cNvSpPr txBox="1"/>
          <p:nvPr/>
        </p:nvSpPr>
        <p:spPr>
          <a:xfrm>
            <a:off x="7456170" y="3122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11" name="TextBox 710"/>
          <p:cNvSpPr txBox="1"/>
          <p:nvPr/>
        </p:nvSpPr>
        <p:spPr>
          <a:xfrm>
            <a:off x="7608570" y="3275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12" name="TextBox 711"/>
          <p:cNvSpPr txBox="1"/>
          <p:nvPr/>
        </p:nvSpPr>
        <p:spPr>
          <a:xfrm>
            <a:off x="7760970" y="3427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13" name="TextBox 712"/>
          <p:cNvSpPr txBox="1"/>
          <p:nvPr/>
        </p:nvSpPr>
        <p:spPr>
          <a:xfrm>
            <a:off x="7913370" y="3580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14" name="TextBox 713"/>
          <p:cNvSpPr txBox="1"/>
          <p:nvPr/>
        </p:nvSpPr>
        <p:spPr>
          <a:xfrm>
            <a:off x="8065770" y="3732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15" name="TextBox 714"/>
          <p:cNvSpPr txBox="1"/>
          <p:nvPr/>
        </p:nvSpPr>
        <p:spPr>
          <a:xfrm>
            <a:off x="7049770" y="2716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16" name="TextBox 715"/>
          <p:cNvSpPr txBox="1"/>
          <p:nvPr/>
        </p:nvSpPr>
        <p:spPr>
          <a:xfrm>
            <a:off x="7202170" y="2868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17" name="TextBox 716"/>
          <p:cNvSpPr txBox="1"/>
          <p:nvPr/>
        </p:nvSpPr>
        <p:spPr>
          <a:xfrm>
            <a:off x="7354570" y="3021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18" name="TextBox 717"/>
          <p:cNvSpPr txBox="1"/>
          <p:nvPr/>
        </p:nvSpPr>
        <p:spPr>
          <a:xfrm>
            <a:off x="7506970" y="3173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19" name="TextBox 718"/>
          <p:cNvSpPr txBox="1"/>
          <p:nvPr/>
        </p:nvSpPr>
        <p:spPr>
          <a:xfrm>
            <a:off x="7659370" y="3326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20" name="TextBox 719"/>
          <p:cNvSpPr txBox="1"/>
          <p:nvPr/>
        </p:nvSpPr>
        <p:spPr>
          <a:xfrm>
            <a:off x="7811770" y="3478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21" name="TextBox 720"/>
          <p:cNvSpPr txBox="1"/>
          <p:nvPr/>
        </p:nvSpPr>
        <p:spPr>
          <a:xfrm>
            <a:off x="7964170" y="3630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22" name="TextBox 721"/>
          <p:cNvSpPr txBox="1"/>
          <p:nvPr/>
        </p:nvSpPr>
        <p:spPr>
          <a:xfrm>
            <a:off x="7176770" y="2843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23" name="TextBox 722"/>
          <p:cNvSpPr txBox="1"/>
          <p:nvPr/>
        </p:nvSpPr>
        <p:spPr>
          <a:xfrm>
            <a:off x="7329170" y="2995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24" name="TextBox 723"/>
          <p:cNvSpPr txBox="1"/>
          <p:nvPr/>
        </p:nvSpPr>
        <p:spPr>
          <a:xfrm>
            <a:off x="7481570" y="3148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25" name="TextBox 724"/>
          <p:cNvSpPr txBox="1"/>
          <p:nvPr/>
        </p:nvSpPr>
        <p:spPr>
          <a:xfrm>
            <a:off x="7633970" y="3300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26" name="TextBox 725"/>
          <p:cNvSpPr txBox="1"/>
          <p:nvPr/>
        </p:nvSpPr>
        <p:spPr>
          <a:xfrm>
            <a:off x="7786370" y="3453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27" name="TextBox 726"/>
          <p:cNvSpPr txBox="1"/>
          <p:nvPr/>
        </p:nvSpPr>
        <p:spPr>
          <a:xfrm>
            <a:off x="7938770" y="3605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28" name="TextBox 727"/>
          <p:cNvSpPr txBox="1"/>
          <p:nvPr/>
        </p:nvSpPr>
        <p:spPr>
          <a:xfrm>
            <a:off x="8091170" y="3757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29" name="TextBox 728"/>
          <p:cNvSpPr txBox="1"/>
          <p:nvPr/>
        </p:nvSpPr>
        <p:spPr>
          <a:xfrm>
            <a:off x="7049770" y="2843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30" name="TextBox 729"/>
          <p:cNvSpPr txBox="1"/>
          <p:nvPr/>
        </p:nvSpPr>
        <p:spPr>
          <a:xfrm>
            <a:off x="7202170" y="2995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31" name="TextBox 730"/>
          <p:cNvSpPr txBox="1"/>
          <p:nvPr/>
        </p:nvSpPr>
        <p:spPr>
          <a:xfrm>
            <a:off x="7354570" y="3148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32" name="TextBox 731"/>
          <p:cNvSpPr txBox="1"/>
          <p:nvPr/>
        </p:nvSpPr>
        <p:spPr>
          <a:xfrm>
            <a:off x="7506970" y="3300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33" name="TextBox 732"/>
          <p:cNvSpPr txBox="1"/>
          <p:nvPr/>
        </p:nvSpPr>
        <p:spPr>
          <a:xfrm>
            <a:off x="7659370" y="3453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34" name="TextBox 733"/>
          <p:cNvSpPr txBox="1"/>
          <p:nvPr/>
        </p:nvSpPr>
        <p:spPr>
          <a:xfrm>
            <a:off x="7811770" y="3605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35" name="TextBox 734"/>
          <p:cNvSpPr txBox="1"/>
          <p:nvPr/>
        </p:nvSpPr>
        <p:spPr>
          <a:xfrm>
            <a:off x="7964170" y="3757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36" name="TextBox 735"/>
          <p:cNvSpPr txBox="1"/>
          <p:nvPr/>
        </p:nvSpPr>
        <p:spPr>
          <a:xfrm>
            <a:off x="7176770" y="3097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37" name="TextBox 736"/>
          <p:cNvSpPr txBox="1"/>
          <p:nvPr/>
        </p:nvSpPr>
        <p:spPr>
          <a:xfrm>
            <a:off x="7329170" y="3249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38" name="TextBox 737"/>
          <p:cNvSpPr txBox="1"/>
          <p:nvPr/>
        </p:nvSpPr>
        <p:spPr>
          <a:xfrm>
            <a:off x="7481570" y="3402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39" name="TextBox 738"/>
          <p:cNvSpPr txBox="1"/>
          <p:nvPr/>
        </p:nvSpPr>
        <p:spPr>
          <a:xfrm>
            <a:off x="7633970" y="3554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40" name="TextBox 739"/>
          <p:cNvSpPr txBox="1"/>
          <p:nvPr/>
        </p:nvSpPr>
        <p:spPr>
          <a:xfrm>
            <a:off x="7786370" y="3707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41" name="TextBox 740"/>
          <p:cNvSpPr txBox="1"/>
          <p:nvPr/>
        </p:nvSpPr>
        <p:spPr>
          <a:xfrm>
            <a:off x="7938770" y="3859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42" name="TextBox 741"/>
          <p:cNvSpPr txBox="1"/>
          <p:nvPr/>
        </p:nvSpPr>
        <p:spPr>
          <a:xfrm>
            <a:off x="8091170" y="4011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43" name="TextBox 742"/>
          <p:cNvSpPr txBox="1"/>
          <p:nvPr/>
        </p:nvSpPr>
        <p:spPr>
          <a:xfrm>
            <a:off x="7049770" y="2716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44" name="TextBox 743"/>
          <p:cNvSpPr txBox="1"/>
          <p:nvPr/>
        </p:nvSpPr>
        <p:spPr>
          <a:xfrm>
            <a:off x="7202170" y="2868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45" name="TextBox 744"/>
          <p:cNvSpPr txBox="1"/>
          <p:nvPr/>
        </p:nvSpPr>
        <p:spPr>
          <a:xfrm>
            <a:off x="7354570" y="3021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46" name="TextBox 745"/>
          <p:cNvSpPr txBox="1"/>
          <p:nvPr/>
        </p:nvSpPr>
        <p:spPr>
          <a:xfrm>
            <a:off x="7506970" y="3173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47" name="TextBox 746"/>
          <p:cNvSpPr txBox="1"/>
          <p:nvPr/>
        </p:nvSpPr>
        <p:spPr>
          <a:xfrm>
            <a:off x="7659370" y="3326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48" name="TextBox 747"/>
          <p:cNvSpPr txBox="1"/>
          <p:nvPr/>
        </p:nvSpPr>
        <p:spPr>
          <a:xfrm>
            <a:off x="7811770" y="3478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49" name="TextBox 748"/>
          <p:cNvSpPr txBox="1"/>
          <p:nvPr/>
        </p:nvSpPr>
        <p:spPr>
          <a:xfrm>
            <a:off x="7964170" y="3630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50" name="TextBox 749"/>
          <p:cNvSpPr txBox="1"/>
          <p:nvPr/>
        </p:nvSpPr>
        <p:spPr>
          <a:xfrm>
            <a:off x="7303770" y="3097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51" name="TextBox 750"/>
          <p:cNvSpPr txBox="1"/>
          <p:nvPr/>
        </p:nvSpPr>
        <p:spPr>
          <a:xfrm>
            <a:off x="7456170" y="3249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52" name="TextBox 751"/>
          <p:cNvSpPr txBox="1"/>
          <p:nvPr/>
        </p:nvSpPr>
        <p:spPr>
          <a:xfrm>
            <a:off x="7608570" y="3402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53" name="TextBox 752"/>
          <p:cNvSpPr txBox="1"/>
          <p:nvPr/>
        </p:nvSpPr>
        <p:spPr>
          <a:xfrm>
            <a:off x="7760970" y="3554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54" name="TextBox 753"/>
          <p:cNvSpPr txBox="1"/>
          <p:nvPr/>
        </p:nvSpPr>
        <p:spPr>
          <a:xfrm>
            <a:off x="7913370" y="3707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55" name="TextBox 754"/>
          <p:cNvSpPr txBox="1"/>
          <p:nvPr/>
        </p:nvSpPr>
        <p:spPr>
          <a:xfrm>
            <a:off x="8065770" y="3859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56" name="TextBox 755"/>
          <p:cNvSpPr txBox="1"/>
          <p:nvPr/>
        </p:nvSpPr>
        <p:spPr>
          <a:xfrm>
            <a:off x="8218170" y="4011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57" name="TextBox 756"/>
          <p:cNvSpPr txBox="1"/>
          <p:nvPr/>
        </p:nvSpPr>
        <p:spPr>
          <a:xfrm>
            <a:off x="7049770" y="2970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58" name="TextBox 757"/>
          <p:cNvSpPr txBox="1"/>
          <p:nvPr/>
        </p:nvSpPr>
        <p:spPr>
          <a:xfrm>
            <a:off x="7202170" y="3122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59" name="TextBox 758"/>
          <p:cNvSpPr txBox="1"/>
          <p:nvPr/>
        </p:nvSpPr>
        <p:spPr>
          <a:xfrm>
            <a:off x="7354570" y="3275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60" name="TextBox 759"/>
          <p:cNvSpPr txBox="1"/>
          <p:nvPr/>
        </p:nvSpPr>
        <p:spPr>
          <a:xfrm>
            <a:off x="7506970" y="3427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61" name="TextBox 760"/>
          <p:cNvSpPr txBox="1"/>
          <p:nvPr/>
        </p:nvSpPr>
        <p:spPr>
          <a:xfrm>
            <a:off x="7659370" y="3580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62" name="TextBox 761"/>
          <p:cNvSpPr txBox="1"/>
          <p:nvPr/>
        </p:nvSpPr>
        <p:spPr>
          <a:xfrm>
            <a:off x="7811770" y="3732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63" name="TextBox 762"/>
          <p:cNvSpPr txBox="1"/>
          <p:nvPr/>
        </p:nvSpPr>
        <p:spPr>
          <a:xfrm>
            <a:off x="7964170" y="3884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64" name="TextBox 763"/>
          <p:cNvSpPr txBox="1"/>
          <p:nvPr/>
        </p:nvSpPr>
        <p:spPr>
          <a:xfrm>
            <a:off x="7049770" y="2843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65" name="TextBox 764"/>
          <p:cNvSpPr txBox="1"/>
          <p:nvPr/>
        </p:nvSpPr>
        <p:spPr>
          <a:xfrm>
            <a:off x="7202170" y="2995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66" name="TextBox 765"/>
          <p:cNvSpPr txBox="1"/>
          <p:nvPr/>
        </p:nvSpPr>
        <p:spPr>
          <a:xfrm>
            <a:off x="7354570" y="3148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67" name="TextBox 766"/>
          <p:cNvSpPr txBox="1"/>
          <p:nvPr/>
        </p:nvSpPr>
        <p:spPr>
          <a:xfrm>
            <a:off x="7506970" y="3300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68" name="TextBox 767"/>
          <p:cNvSpPr txBox="1"/>
          <p:nvPr/>
        </p:nvSpPr>
        <p:spPr>
          <a:xfrm>
            <a:off x="7659370" y="3453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69" name="TextBox 768"/>
          <p:cNvSpPr txBox="1"/>
          <p:nvPr/>
        </p:nvSpPr>
        <p:spPr>
          <a:xfrm>
            <a:off x="7811770" y="3605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70" name="TextBox 769"/>
          <p:cNvSpPr txBox="1"/>
          <p:nvPr/>
        </p:nvSpPr>
        <p:spPr>
          <a:xfrm>
            <a:off x="7964170" y="3757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71" name="TextBox 770"/>
          <p:cNvSpPr txBox="1"/>
          <p:nvPr/>
        </p:nvSpPr>
        <p:spPr>
          <a:xfrm>
            <a:off x="7176770" y="3224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72" name="TextBox 771"/>
          <p:cNvSpPr txBox="1"/>
          <p:nvPr/>
        </p:nvSpPr>
        <p:spPr>
          <a:xfrm>
            <a:off x="7329170" y="3376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73" name="TextBox 772"/>
          <p:cNvSpPr txBox="1"/>
          <p:nvPr/>
        </p:nvSpPr>
        <p:spPr>
          <a:xfrm>
            <a:off x="7481570" y="3529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74" name="TextBox 773"/>
          <p:cNvSpPr txBox="1"/>
          <p:nvPr/>
        </p:nvSpPr>
        <p:spPr>
          <a:xfrm>
            <a:off x="7633970" y="3681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75" name="TextBox 774"/>
          <p:cNvSpPr txBox="1"/>
          <p:nvPr/>
        </p:nvSpPr>
        <p:spPr>
          <a:xfrm>
            <a:off x="7786370" y="3834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76" name="TextBox 775"/>
          <p:cNvSpPr txBox="1"/>
          <p:nvPr/>
        </p:nvSpPr>
        <p:spPr>
          <a:xfrm>
            <a:off x="7938770" y="3986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77" name="TextBox 776"/>
          <p:cNvSpPr txBox="1"/>
          <p:nvPr/>
        </p:nvSpPr>
        <p:spPr>
          <a:xfrm>
            <a:off x="8091170" y="4138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78" name="TextBox 777"/>
          <p:cNvSpPr txBox="1"/>
          <p:nvPr/>
        </p:nvSpPr>
        <p:spPr>
          <a:xfrm>
            <a:off x="7049770" y="2843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79" name="TextBox 778"/>
          <p:cNvSpPr txBox="1"/>
          <p:nvPr/>
        </p:nvSpPr>
        <p:spPr>
          <a:xfrm>
            <a:off x="7202170" y="2995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80" name="TextBox 779"/>
          <p:cNvSpPr txBox="1"/>
          <p:nvPr/>
        </p:nvSpPr>
        <p:spPr>
          <a:xfrm>
            <a:off x="7354570" y="3148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81" name="TextBox 780"/>
          <p:cNvSpPr txBox="1"/>
          <p:nvPr/>
        </p:nvSpPr>
        <p:spPr>
          <a:xfrm>
            <a:off x="7506970" y="3300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82" name="TextBox 781"/>
          <p:cNvSpPr txBox="1"/>
          <p:nvPr/>
        </p:nvSpPr>
        <p:spPr>
          <a:xfrm>
            <a:off x="7659370" y="3453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83" name="TextBox 782"/>
          <p:cNvSpPr txBox="1"/>
          <p:nvPr/>
        </p:nvSpPr>
        <p:spPr>
          <a:xfrm>
            <a:off x="7811770" y="3605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84" name="TextBox 783"/>
          <p:cNvSpPr txBox="1"/>
          <p:nvPr/>
        </p:nvSpPr>
        <p:spPr>
          <a:xfrm>
            <a:off x="7964170" y="3757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85" name="TextBox 784"/>
          <p:cNvSpPr txBox="1"/>
          <p:nvPr/>
        </p:nvSpPr>
        <p:spPr>
          <a:xfrm>
            <a:off x="7176770" y="2843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86" name="TextBox 785"/>
          <p:cNvSpPr txBox="1"/>
          <p:nvPr/>
        </p:nvSpPr>
        <p:spPr>
          <a:xfrm>
            <a:off x="7329170" y="2995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87" name="TextBox 786"/>
          <p:cNvSpPr txBox="1"/>
          <p:nvPr/>
        </p:nvSpPr>
        <p:spPr>
          <a:xfrm>
            <a:off x="7481570" y="3148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88" name="TextBox 787"/>
          <p:cNvSpPr txBox="1"/>
          <p:nvPr/>
        </p:nvSpPr>
        <p:spPr>
          <a:xfrm>
            <a:off x="7633970" y="3300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89" name="TextBox 788"/>
          <p:cNvSpPr txBox="1"/>
          <p:nvPr/>
        </p:nvSpPr>
        <p:spPr>
          <a:xfrm>
            <a:off x="7786370" y="3453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90" name="TextBox 789"/>
          <p:cNvSpPr txBox="1"/>
          <p:nvPr/>
        </p:nvSpPr>
        <p:spPr>
          <a:xfrm>
            <a:off x="7938770" y="3605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91" name="TextBox 790"/>
          <p:cNvSpPr txBox="1"/>
          <p:nvPr/>
        </p:nvSpPr>
        <p:spPr>
          <a:xfrm>
            <a:off x="8091170" y="3757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92" name="TextBox 791"/>
          <p:cNvSpPr txBox="1"/>
          <p:nvPr/>
        </p:nvSpPr>
        <p:spPr>
          <a:xfrm>
            <a:off x="7303770" y="2716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93" name="TextBox 792"/>
          <p:cNvSpPr txBox="1"/>
          <p:nvPr/>
        </p:nvSpPr>
        <p:spPr>
          <a:xfrm>
            <a:off x="7456170" y="2868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94" name="TextBox 793"/>
          <p:cNvSpPr txBox="1"/>
          <p:nvPr/>
        </p:nvSpPr>
        <p:spPr>
          <a:xfrm>
            <a:off x="7608570" y="3021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95" name="TextBox 794"/>
          <p:cNvSpPr txBox="1"/>
          <p:nvPr/>
        </p:nvSpPr>
        <p:spPr>
          <a:xfrm>
            <a:off x="7760970" y="3173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96" name="TextBox 795"/>
          <p:cNvSpPr txBox="1"/>
          <p:nvPr/>
        </p:nvSpPr>
        <p:spPr>
          <a:xfrm>
            <a:off x="7913370" y="3326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97" name="TextBox 796"/>
          <p:cNvSpPr txBox="1"/>
          <p:nvPr/>
        </p:nvSpPr>
        <p:spPr>
          <a:xfrm>
            <a:off x="8065770" y="3478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98" name="TextBox 797"/>
          <p:cNvSpPr txBox="1"/>
          <p:nvPr/>
        </p:nvSpPr>
        <p:spPr>
          <a:xfrm>
            <a:off x="8218170" y="3630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99" name="TextBox 798"/>
          <p:cNvSpPr txBox="1"/>
          <p:nvPr/>
        </p:nvSpPr>
        <p:spPr>
          <a:xfrm>
            <a:off x="7303770" y="2716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00" name="TextBox 799"/>
          <p:cNvSpPr txBox="1"/>
          <p:nvPr/>
        </p:nvSpPr>
        <p:spPr>
          <a:xfrm>
            <a:off x="7456170" y="2868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01" name="TextBox 800"/>
          <p:cNvSpPr txBox="1"/>
          <p:nvPr/>
        </p:nvSpPr>
        <p:spPr>
          <a:xfrm>
            <a:off x="7608570" y="3021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02" name="TextBox 801"/>
          <p:cNvSpPr txBox="1"/>
          <p:nvPr/>
        </p:nvSpPr>
        <p:spPr>
          <a:xfrm>
            <a:off x="7760970" y="3173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03" name="TextBox 802"/>
          <p:cNvSpPr txBox="1"/>
          <p:nvPr/>
        </p:nvSpPr>
        <p:spPr>
          <a:xfrm>
            <a:off x="7913370" y="3326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04" name="TextBox 803"/>
          <p:cNvSpPr txBox="1"/>
          <p:nvPr/>
        </p:nvSpPr>
        <p:spPr>
          <a:xfrm>
            <a:off x="8065770" y="3478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05" name="TextBox 804"/>
          <p:cNvSpPr txBox="1"/>
          <p:nvPr/>
        </p:nvSpPr>
        <p:spPr>
          <a:xfrm>
            <a:off x="8218170" y="3630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06" name="TextBox 805"/>
          <p:cNvSpPr txBox="1"/>
          <p:nvPr/>
        </p:nvSpPr>
        <p:spPr>
          <a:xfrm>
            <a:off x="7176770" y="2716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07" name="TextBox 806"/>
          <p:cNvSpPr txBox="1"/>
          <p:nvPr/>
        </p:nvSpPr>
        <p:spPr>
          <a:xfrm>
            <a:off x="7329170" y="2868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08" name="TextBox 807"/>
          <p:cNvSpPr txBox="1"/>
          <p:nvPr/>
        </p:nvSpPr>
        <p:spPr>
          <a:xfrm>
            <a:off x="7481570" y="3021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09" name="TextBox 808"/>
          <p:cNvSpPr txBox="1"/>
          <p:nvPr/>
        </p:nvSpPr>
        <p:spPr>
          <a:xfrm>
            <a:off x="7633970" y="3173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10" name="TextBox 809"/>
          <p:cNvSpPr txBox="1"/>
          <p:nvPr/>
        </p:nvSpPr>
        <p:spPr>
          <a:xfrm>
            <a:off x="7786370" y="3326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11" name="TextBox 810"/>
          <p:cNvSpPr txBox="1"/>
          <p:nvPr/>
        </p:nvSpPr>
        <p:spPr>
          <a:xfrm>
            <a:off x="7938770" y="3478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12" name="TextBox 811"/>
          <p:cNvSpPr txBox="1"/>
          <p:nvPr/>
        </p:nvSpPr>
        <p:spPr>
          <a:xfrm>
            <a:off x="8091170" y="3630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13" name="TextBox 812"/>
          <p:cNvSpPr txBox="1"/>
          <p:nvPr/>
        </p:nvSpPr>
        <p:spPr>
          <a:xfrm>
            <a:off x="6897370" y="2818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14" name="TextBox 813"/>
          <p:cNvSpPr txBox="1"/>
          <p:nvPr/>
        </p:nvSpPr>
        <p:spPr>
          <a:xfrm>
            <a:off x="7049770" y="2970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15" name="TextBox 814"/>
          <p:cNvSpPr txBox="1"/>
          <p:nvPr/>
        </p:nvSpPr>
        <p:spPr>
          <a:xfrm>
            <a:off x="7202170" y="3122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16" name="TextBox 815"/>
          <p:cNvSpPr txBox="1"/>
          <p:nvPr/>
        </p:nvSpPr>
        <p:spPr>
          <a:xfrm>
            <a:off x="7354570" y="3275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17" name="TextBox 816"/>
          <p:cNvSpPr txBox="1"/>
          <p:nvPr/>
        </p:nvSpPr>
        <p:spPr>
          <a:xfrm>
            <a:off x="7506970" y="3427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18" name="TextBox 817"/>
          <p:cNvSpPr txBox="1"/>
          <p:nvPr/>
        </p:nvSpPr>
        <p:spPr>
          <a:xfrm>
            <a:off x="7659370" y="3580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19" name="TextBox 818"/>
          <p:cNvSpPr txBox="1"/>
          <p:nvPr/>
        </p:nvSpPr>
        <p:spPr>
          <a:xfrm>
            <a:off x="7811770" y="3732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20" name="TextBox 819"/>
          <p:cNvSpPr txBox="1"/>
          <p:nvPr/>
        </p:nvSpPr>
        <p:spPr>
          <a:xfrm>
            <a:off x="7964170" y="3884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21" name="TextBox 820"/>
          <p:cNvSpPr txBox="1"/>
          <p:nvPr/>
        </p:nvSpPr>
        <p:spPr>
          <a:xfrm>
            <a:off x="6948170" y="2868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22" name="TextBox 821"/>
          <p:cNvSpPr txBox="1"/>
          <p:nvPr/>
        </p:nvSpPr>
        <p:spPr>
          <a:xfrm>
            <a:off x="7100570" y="3021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23" name="TextBox 822"/>
          <p:cNvSpPr txBox="1"/>
          <p:nvPr/>
        </p:nvSpPr>
        <p:spPr>
          <a:xfrm>
            <a:off x="7252970" y="3173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24" name="TextBox 823"/>
          <p:cNvSpPr txBox="1"/>
          <p:nvPr/>
        </p:nvSpPr>
        <p:spPr>
          <a:xfrm>
            <a:off x="7405370" y="3326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25" name="TextBox 824"/>
          <p:cNvSpPr txBox="1"/>
          <p:nvPr/>
        </p:nvSpPr>
        <p:spPr>
          <a:xfrm>
            <a:off x="7557770" y="3478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26" name="TextBox 825"/>
          <p:cNvSpPr txBox="1"/>
          <p:nvPr/>
        </p:nvSpPr>
        <p:spPr>
          <a:xfrm>
            <a:off x="7710170" y="3630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27" name="TextBox 826"/>
          <p:cNvSpPr txBox="1"/>
          <p:nvPr/>
        </p:nvSpPr>
        <p:spPr>
          <a:xfrm>
            <a:off x="7862570" y="3783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28" name="TextBox 827"/>
          <p:cNvSpPr txBox="1"/>
          <p:nvPr/>
        </p:nvSpPr>
        <p:spPr>
          <a:xfrm>
            <a:off x="7075170" y="2995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29" name="TextBox 828"/>
          <p:cNvSpPr txBox="1"/>
          <p:nvPr/>
        </p:nvSpPr>
        <p:spPr>
          <a:xfrm>
            <a:off x="7227570" y="3148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30" name="TextBox 829"/>
          <p:cNvSpPr txBox="1"/>
          <p:nvPr/>
        </p:nvSpPr>
        <p:spPr>
          <a:xfrm>
            <a:off x="7379970" y="3300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31" name="TextBox 830"/>
          <p:cNvSpPr txBox="1"/>
          <p:nvPr/>
        </p:nvSpPr>
        <p:spPr>
          <a:xfrm>
            <a:off x="7532370" y="3453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32" name="TextBox 831"/>
          <p:cNvSpPr txBox="1"/>
          <p:nvPr/>
        </p:nvSpPr>
        <p:spPr>
          <a:xfrm>
            <a:off x="7684770" y="3605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33" name="TextBox 832"/>
          <p:cNvSpPr txBox="1"/>
          <p:nvPr/>
        </p:nvSpPr>
        <p:spPr>
          <a:xfrm>
            <a:off x="7837170" y="3757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34" name="TextBox 833"/>
          <p:cNvSpPr txBox="1"/>
          <p:nvPr/>
        </p:nvSpPr>
        <p:spPr>
          <a:xfrm>
            <a:off x="7989570" y="3910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35" name="TextBox 834"/>
          <p:cNvSpPr txBox="1"/>
          <p:nvPr/>
        </p:nvSpPr>
        <p:spPr>
          <a:xfrm>
            <a:off x="6948170" y="2995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36" name="TextBox 835"/>
          <p:cNvSpPr txBox="1"/>
          <p:nvPr/>
        </p:nvSpPr>
        <p:spPr>
          <a:xfrm>
            <a:off x="7100570" y="3148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37" name="TextBox 836"/>
          <p:cNvSpPr txBox="1"/>
          <p:nvPr/>
        </p:nvSpPr>
        <p:spPr>
          <a:xfrm>
            <a:off x="7252970" y="3300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38" name="TextBox 837"/>
          <p:cNvSpPr txBox="1"/>
          <p:nvPr/>
        </p:nvSpPr>
        <p:spPr>
          <a:xfrm>
            <a:off x="7405370" y="3453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39" name="TextBox 838"/>
          <p:cNvSpPr txBox="1"/>
          <p:nvPr/>
        </p:nvSpPr>
        <p:spPr>
          <a:xfrm>
            <a:off x="7557770" y="3605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40" name="TextBox 839"/>
          <p:cNvSpPr txBox="1"/>
          <p:nvPr/>
        </p:nvSpPr>
        <p:spPr>
          <a:xfrm>
            <a:off x="7710170" y="3757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41" name="TextBox 840"/>
          <p:cNvSpPr txBox="1"/>
          <p:nvPr/>
        </p:nvSpPr>
        <p:spPr>
          <a:xfrm>
            <a:off x="7862570" y="3910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42" name="TextBox 841"/>
          <p:cNvSpPr txBox="1"/>
          <p:nvPr/>
        </p:nvSpPr>
        <p:spPr>
          <a:xfrm>
            <a:off x="7075170" y="3249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43" name="TextBox 842"/>
          <p:cNvSpPr txBox="1"/>
          <p:nvPr/>
        </p:nvSpPr>
        <p:spPr>
          <a:xfrm>
            <a:off x="7227570" y="3402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44" name="TextBox 843"/>
          <p:cNvSpPr txBox="1"/>
          <p:nvPr/>
        </p:nvSpPr>
        <p:spPr>
          <a:xfrm>
            <a:off x="7379970" y="3554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45" name="TextBox 844"/>
          <p:cNvSpPr txBox="1"/>
          <p:nvPr/>
        </p:nvSpPr>
        <p:spPr>
          <a:xfrm>
            <a:off x="7532370" y="3707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46" name="TextBox 845"/>
          <p:cNvSpPr txBox="1"/>
          <p:nvPr/>
        </p:nvSpPr>
        <p:spPr>
          <a:xfrm>
            <a:off x="7684770" y="3859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47" name="TextBox 846"/>
          <p:cNvSpPr txBox="1"/>
          <p:nvPr/>
        </p:nvSpPr>
        <p:spPr>
          <a:xfrm>
            <a:off x="7837170" y="4011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48" name="TextBox 847"/>
          <p:cNvSpPr txBox="1"/>
          <p:nvPr/>
        </p:nvSpPr>
        <p:spPr>
          <a:xfrm>
            <a:off x="7989570" y="4164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49" name="TextBox 848"/>
          <p:cNvSpPr txBox="1"/>
          <p:nvPr/>
        </p:nvSpPr>
        <p:spPr>
          <a:xfrm>
            <a:off x="6948170" y="2868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50" name="TextBox 849"/>
          <p:cNvSpPr txBox="1"/>
          <p:nvPr/>
        </p:nvSpPr>
        <p:spPr>
          <a:xfrm>
            <a:off x="7100570" y="3021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51" name="TextBox 850"/>
          <p:cNvSpPr txBox="1"/>
          <p:nvPr/>
        </p:nvSpPr>
        <p:spPr>
          <a:xfrm>
            <a:off x="7252970" y="3173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52" name="TextBox 851"/>
          <p:cNvSpPr txBox="1"/>
          <p:nvPr/>
        </p:nvSpPr>
        <p:spPr>
          <a:xfrm>
            <a:off x="7405370" y="3326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53" name="TextBox 852"/>
          <p:cNvSpPr txBox="1"/>
          <p:nvPr/>
        </p:nvSpPr>
        <p:spPr>
          <a:xfrm>
            <a:off x="7557770" y="3478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54" name="TextBox 853"/>
          <p:cNvSpPr txBox="1"/>
          <p:nvPr/>
        </p:nvSpPr>
        <p:spPr>
          <a:xfrm>
            <a:off x="7710170" y="3630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55" name="TextBox 854"/>
          <p:cNvSpPr txBox="1"/>
          <p:nvPr/>
        </p:nvSpPr>
        <p:spPr>
          <a:xfrm>
            <a:off x="7862570" y="3783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56" name="TextBox 855"/>
          <p:cNvSpPr txBox="1"/>
          <p:nvPr/>
        </p:nvSpPr>
        <p:spPr>
          <a:xfrm>
            <a:off x="7202170" y="3249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57" name="TextBox 856"/>
          <p:cNvSpPr txBox="1"/>
          <p:nvPr/>
        </p:nvSpPr>
        <p:spPr>
          <a:xfrm>
            <a:off x="7354570" y="3402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58" name="TextBox 857"/>
          <p:cNvSpPr txBox="1"/>
          <p:nvPr/>
        </p:nvSpPr>
        <p:spPr>
          <a:xfrm>
            <a:off x="7506970" y="3554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59" name="TextBox 858"/>
          <p:cNvSpPr txBox="1"/>
          <p:nvPr/>
        </p:nvSpPr>
        <p:spPr>
          <a:xfrm>
            <a:off x="7659370" y="3707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60" name="TextBox 859"/>
          <p:cNvSpPr txBox="1"/>
          <p:nvPr/>
        </p:nvSpPr>
        <p:spPr>
          <a:xfrm>
            <a:off x="7811770" y="3859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61" name="TextBox 860"/>
          <p:cNvSpPr txBox="1"/>
          <p:nvPr/>
        </p:nvSpPr>
        <p:spPr>
          <a:xfrm>
            <a:off x="7964170" y="4011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62" name="TextBox 861"/>
          <p:cNvSpPr txBox="1"/>
          <p:nvPr/>
        </p:nvSpPr>
        <p:spPr>
          <a:xfrm>
            <a:off x="8116570" y="4164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63" name="TextBox 862"/>
          <p:cNvSpPr txBox="1"/>
          <p:nvPr/>
        </p:nvSpPr>
        <p:spPr>
          <a:xfrm>
            <a:off x="6948170" y="3122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64" name="TextBox 863"/>
          <p:cNvSpPr txBox="1"/>
          <p:nvPr/>
        </p:nvSpPr>
        <p:spPr>
          <a:xfrm>
            <a:off x="7100570" y="3275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65" name="TextBox 864"/>
          <p:cNvSpPr txBox="1"/>
          <p:nvPr/>
        </p:nvSpPr>
        <p:spPr>
          <a:xfrm>
            <a:off x="7252970" y="3427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66" name="TextBox 865"/>
          <p:cNvSpPr txBox="1"/>
          <p:nvPr/>
        </p:nvSpPr>
        <p:spPr>
          <a:xfrm>
            <a:off x="7405370" y="3580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67" name="TextBox 866"/>
          <p:cNvSpPr txBox="1"/>
          <p:nvPr/>
        </p:nvSpPr>
        <p:spPr>
          <a:xfrm>
            <a:off x="7557770" y="3732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68" name="TextBox 867"/>
          <p:cNvSpPr txBox="1"/>
          <p:nvPr/>
        </p:nvSpPr>
        <p:spPr>
          <a:xfrm>
            <a:off x="7710170" y="3884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69" name="TextBox 868"/>
          <p:cNvSpPr txBox="1"/>
          <p:nvPr/>
        </p:nvSpPr>
        <p:spPr>
          <a:xfrm>
            <a:off x="7862570" y="4037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70" name="TextBox 869"/>
          <p:cNvSpPr txBox="1"/>
          <p:nvPr/>
        </p:nvSpPr>
        <p:spPr>
          <a:xfrm>
            <a:off x="6948170" y="2995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71" name="TextBox 870"/>
          <p:cNvSpPr txBox="1"/>
          <p:nvPr/>
        </p:nvSpPr>
        <p:spPr>
          <a:xfrm>
            <a:off x="7100570" y="3148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72" name="TextBox 871"/>
          <p:cNvSpPr txBox="1"/>
          <p:nvPr/>
        </p:nvSpPr>
        <p:spPr>
          <a:xfrm>
            <a:off x="7252970" y="3300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73" name="TextBox 872"/>
          <p:cNvSpPr txBox="1"/>
          <p:nvPr/>
        </p:nvSpPr>
        <p:spPr>
          <a:xfrm>
            <a:off x="7405370" y="3453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74" name="TextBox 873"/>
          <p:cNvSpPr txBox="1"/>
          <p:nvPr/>
        </p:nvSpPr>
        <p:spPr>
          <a:xfrm>
            <a:off x="7557770" y="3605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75" name="TextBox 874"/>
          <p:cNvSpPr txBox="1"/>
          <p:nvPr/>
        </p:nvSpPr>
        <p:spPr>
          <a:xfrm>
            <a:off x="7710170" y="3757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76" name="TextBox 875"/>
          <p:cNvSpPr txBox="1"/>
          <p:nvPr/>
        </p:nvSpPr>
        <p:spPr>
          <a:xfrm>
            <a:off x="7862570" y="3910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77" name="TextBox 876"/>
          <p:cNvSpPr txBox="1"/>
          <p:nvPr/>
        </p:nvSpPr>
        <p:spPr>
          <a:xfrm>
            <a:off x="7075170" y="3376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78" name="TextBox 877"/>
          <p:cNvSpPr txBox="1"/>
          <p:nvPr/>
        </p:nvSpPr>
        <p:spPr>
          <a:xfrm>
            <a:off x="7227570" y="3529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79" name="TextBox 878"/>
          <p:cNvSpPr txBox="1"/>
          <p:nvPr/>
        </p:nvSpPr>
        <p:spPr>
          <a:xfrm>
            <a:off x="7379970" y="3681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80" name="TextBox 879"/>
          <p:cNvSpPr txBox="1"/>
          <p:nvPr/>
        </p:nvSpPr>
        <p:spPr>
          <a:xfrm>
            <a:off x="7532370" y="3834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81" name="TextBox 880"/>
          <p:cNvSpPr txBox="1"/>
          <p:nvPr/>
        </p:nvSpPr>
        <p:spPr>
          <a:xfrm>
            <a:off x="7684770" y="3986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82" name="TextBox 881"/>
          <p:cNvSpPr txBox="1"/>
          <p:nvPr/>
        </p:nvSpPr>
        <p:spPr>
          <a:xfrm>
            <a:off x="7837170" y="4138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83" name="TextBox 882"/>
          <p:cNvSpPr txBox="1"/>
          <p:nvPr/>
        </p:nvSpPr>
        <p:spPr>
          <a:xfrm>
            <a:off x="7989570" y="4291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84" name="TextBox 883"/>
          <p:cNvSpPr txBox="1"/>
          <p:nvPr/>
        </p:nvSpPr>
        <p:spPr>
          <a:xfrm>
            <a:off x="6948170" y="2995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85" name="TextBox 884"/>
          <p:cNvSpPr txBox="1"/>
          <p:nvPr/>
        </p:nvSpPr>
        <p:spPr>
          <a:xfrm>
            <a:off x="7100570" y="3148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86" name="TextBox 885"/>
          <p:cNvSpPr txBox="1"/>
          <p:nvPr/>
        </p:nvSpPr>
        <p:spPr>
          <a:xfrm>
            <a:off x="7252970" y="3300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87" name="TextBox 886"/>
          <p:cNvSpPr txBox="1"/>
          <p:nvPr/>
        </p:nvSpPr>
        <p:spPr>
          <a:xfrm>
            <a:off x="7405370" y="3453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88" name="TextBox 887"/>
          <p:cNvSpPr txBox="1"/>
          <p:nvPr/>
        </p:nvSpPr>
        <p:spPr>
          <a:xfrm>
            <a:off x="7557770" y="3605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89" name="TextBox 888"/>
          <p:cNvSpPr txBox="1"/>
          <p:nvPr/>
        </p:nvSpPr>
        <p:spPr>
          <a:xfrm>
            <a:off x="7710170" y="3757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90" name="TextBox 889"/>
          <p:cNvSpPr txBox="1"/>
          <p:nvPr/>
        </p:nvSpPr>
        <p:spPr>
          <a:xfrm>
            <a:off x="7862570" y="3910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91" name="TextBox 890"/>
          <p:cNvSpPr txBox="1"/>
          <p:nvPr/>
        </p:nvSpPr>
        <p:spPr>
          <a:xfrm>
            <a:off x="7075170" y="2995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92" name="TextBox 891"/>
          <p:cNvSpPr txBox="1"/>
          <p:nvPr/>
        </p:nvSpPr>
        <p:spPr>
          <a:xfrm>
            <a:off x="7227570" y="3148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93" name="TextBox 892"/>
          <p:cNvSpPr txBox="1"/>
          <p:nvPr/>
        </p:nvSpPr>
        <p:spPr>
          <a:xfrm>
            <a:off x="7379970" y="3300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94" name="TextBox 893"/>
          <p:cNvSpPr txBox="1"/>
          <p:nvPr/>
        </p:nvSpPr>
        <p:spPr>
          <a:xfrm>
            <a:off x="7532370" y="3453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95" name="TextBox 894"/>
          <p:cNvSpPr txBox="1"/>
          <p:nvPr/>
        </p:nvSpPr>
        <p:spPr>
          <a:xfrm>
            <a:off x="7684770" y="3605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96" name="TextBox 895"/>
          <p:cNvSpPr txBox="1"/>
          <p:nvPr/>
        </p:nvSpPr>
        <p:spPr>
          <a:xfrm>
            <a:off x="7837170" y="3757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97" name="TextBox 896"/>
          <p:cNvSpPr txBox="1"/>
          <p:nvPr/>
        </p:nvSpPr>
        <p:spPr>
          <a:xfrm>
            <a:off x="7989570" y="3910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98" name="TextBox 897"/>
          <p:cNvSpPr txBox="1"/>
          <p:nvPr/>
        </p:nvSpPr>
        <p:spPr>
          <a:xfrm>
            <a:off x="7202170" y="2868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99" name="TextBox 898"/>
          <p:cNvSpPr txBox="1"/>
          <p:nvPr/>
        </p:nvSpPr>
        <p:spPr>
          <a:xfrm>
            <a:off x="7354570" y="3021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00" name="TextBox 899"/>
          <p:cNvSpPr txBox="1"/>
          <p:nvPr/>
        </p:nvSpPr>
        <p:spPr>
          <a:xfrm>
            <a:off x="7506970" y="3173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01" name="TextBox 900"/>
          <p:cNvSpPr txBox="1"/>
          <p:nvPr/>
        </p:nvSpPr>
        <p:spPr>
          <a:xfrm>
            <a:off x="7659370" y="3326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02" name="TextBox 901"/>
          <p:cNvSpPr txBox="1"/>
          <p:nvPr/>
        </p:nvSpPr>
        <p:spPr>
          <a:xfrm>
            <a:off x="7811770" y="3478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03" name="TextBox 902"/>
          <p:cNvSpPr txBox="1"/>
          <p:nvPr/>
        </p:nvSpPr>
        <p:spPr>
          <a:xfrm>
            <a:off x="7964170" y="3630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04" name="TextBox 903"/>
          <p:cNvSpPr txBox="1"/>
          <p:nvPr/>
        </p:nvSpPr>
        <p:spPr>
          <a:xfrm>
            <a:off x="8116570" y="3783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05" name="TextBox 904"/>
          <p:cNvSpPr txBox="1"/>
          <p:nvPr/>
        </p:nvSpPr>
        <p:spPr>
          <a:xfrm>
            <a:off x="7202170" y="2868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06" name="TextBox 905"/>
          <p:cNvSpPr txBox="1"/>
          <p:nvPr/>
        </p:nvSpPr>
        <p:spPr>
          <a:xfrm>
            <a:off x="7354570" y="3021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07" name="TextBox 906"/>
          <p:cNvSpPr txBox="1"/>
          <p:nvPr/>
        </p:nvSpPr>
        <p:spPr>
          <a:xfrm>
            <a:off x="7506970" y="3173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08" name="TextBox 907"/>
          <p:cNvSpPr txBox="1"/>
          <p:nvPr/>
        </p:nvSpPr>
        <p:spPr>
          <a:xfrm>
            <a:off x="7659370" y="3326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09" name="TextBox 908"/>
          <p:cNvSpPr txBox="1"/>
          <p:nvPr/>
        </p:nvSpPr>
        <p:spPr>
          <a:xfrm>
            <a:off x="7811770" y="3478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10" name="TextBox 909"/>
          <p:cNvSpPr txBox="1"/>
          <p:nvPr/>
        </p:nvSpPr>
        <p:spPr>
          <a:xfrm>
            <a:off x="7964170" y="3630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11" name="TextBox 910"/>
          <p:cNvSpPr txBox="1"/>
          <p:nvPr/>
        </p:nvSpPr>
        <p:spPr>
          <a:xfrm>
            <a:off x="8116570" y="3783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12" name="TextBox 911"/>
          <p:cNvSpPr txBox="1"/>
          <p:nvPr/>
        </p:nvSpPr>
        <p:spPr>
          <a:xfrm>
            <a:off x="7075170" y="2868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13" name="TextBox 912"/>
          <p:cNvSpPr txBox="1"/>
          <p:nvPr/>
        </p:nvSpPr>
        <p:spPr>
          <a:xfrm>
            <a:off x="7227570" y="3021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14" name="TextBox 913"/>
          <p:cNvSpPr txBox="1"/>
          <p:nvPr/>
        </p:nvSpPr>
        <p:spPr>
          <a:xfrm>
            <a:off x="7379970" y="3173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15" name="TextBox 914"/>
          <p:cNvSpPr txBox="1"/>
          <p:nvPr/>
        </p:nvSpPr>
        <p:spPr>
          <a:xfrm>
            <a:off x="7532370" y="3326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16" name="TextBox 915"/>
          <p:cNvSpPr txBox="1"/>
          <p:nvPr/>
        </p:nvSpPr>
        <p:spPr>
          <a:xfrm>
            <a:off x="7684770" y="3478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17" name="TextBox 916"/>
          <p:cNvSpPr txBox="1"/>
          <p:nvPr/>
        </p:nvSpPr>
        <p:spPr>
          <a:xfrm>
            <a:off x="7837170" y="3630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18" name="TextBox 917"/>
          <p:cNvSpPr txBox="1"/>
          <p:nvPr/>
        </p:nvSpPr>
        <p:spPr>
          <a:xfrm>
            <a:off x="7989570" y="3783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19" name="TextBox 918"/>
          <p:cNvSpPr txBox="1"/>
          <p:nvPr/>
        </p:nvSpPr>
        <p:spPr>
          <a:xfrm>
            <a:off x="7151370" y="2818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20" name="TextBox 919"/>
          <p:cNvSpPr txBox="1"/>
          <p:nvPr/>
        </p:nvSpPr>
        <p:spPr>
          <a:xfrm>
            <a:off x="7303770" y="2970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21" name="TextBox 920"/>
          <p:cNvSpPr txBox="1"/>
          <p:nvPr/>
        </p:nvSpPr>
        <p:spPr>
          <a:xfrm>
            <a:off x="7456170" y="3122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22" name="TextBox 921"/>
          <p:cNvSpPr txBox="1"/>
          <p:nvPr/>
        </p:nvSpPr>
        <p:spPr>
          <a:xfrm>
            <a:off x="7608570" y="3275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23" name="TextBox 922"/>
          <p:cNvSpPr txBox="1"/>
          <p:nvPr/>
        </p:nvSpPr>
        <p:spPr>
          <a:xfrm>
            <a:off x="7760970" y="3427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24" name="TextBox 923"/>
          <p:cNvSpPr txBox="1"/>
          <p:nvPr/>
        </p:nvSpPr>
        <p:spPr>
          <a:xfrm>
            <a:off x="7913370" y="3580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25" name="TextBox 924"/>
          <p:cNvSpPr txBox="1"/>
          <p:nvPr/>
        </p:nvSpPr>
        <p:spPr>
          <a:xfrm>
            <a:off x="8065770" y="3732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26" name="TextBox 925"/>
          <p:cNvSpPr txBox="1"/>
          <p:nvPr/>
        </p:nvSpPr>
        <p:spPr>
          <a:xfrm>
            <a:off x="8218170" y="3884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27" name="TextBox 926"/>
          <p:cNvSpPr txBox="1"/>
          <p:nvPr/>
        </p:nvSpPr>
        <p:spPr>
          <a:xfrm>
            <a:off x="7202170" y="2868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28" name="TextBox 927"/>
          <p:cNvSpPr txBox="1"/>
          <p:nvPr/>
        </p:nvSpPr>
        <p:spPr>
          <a:xfrm>
            <a:off x="7354570" y="3021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29" name="TextBox 928"/>
          <p:cNvSpPr txBox="1"/>
          <p:nvPr/>
        </p:nvSpPr>
        <p:spPr>
          <a:xfrm>
            <a:off x="7506970" y="3173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30" name="TextBox 929"/>
          <p:cNvSpPr txBox="1"/>
          <p:nvPr/>
        </p:nvSpPr>
        <p:spPr>
          <a:xfrm>
            <a:off x="7659370" y="3326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31" name="TextBox 930"/>
          <p:cNvSpPr txBox="1"/>
          <p:nvPr/>
        </p:nvSpPr>
        <p:spPr>
          <a:xfrm>
            <a:off x="7811770" y="3478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32" name="TextBox 931"/>
          <p:cNvSpPr txBox="1"/>
          <p:nvPr/>
        </p:nvSpPr>
        <p:spPr>
          <a:xfrm>
            <a:off x="7964170" y="3630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33" name="TextBox 932"/>
          <p:cNvSpPr txBox="1"/>
          <p:nvPr/>
        </p:nvSpPr>
        <p:spPr>
          <a:xfrm>
            <a:off x="8116570" y="3783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34" name="TextBox 933"/>
          <p:cNvSpPr txBox="1"/>
          <p:nvPr/>
        </p:nvSpPr>
        <p:spPr>
          <a:xfrm>
            <a:off x="7329170" y="2995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35" name="TextBox 934"/>
          <p:cNvSpPr txBox="1"/>
          <p:nvPr/>
        </p:nvSpPr>
        <p:spPr>
          <a:xfrm>
            <a:off x="7481570" y="3148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36" name="TextBox 935"/>
          <p:cNvSpPr txBox="1"/>
          <p:nvPr/>
        </p:nvSpPr>
        <p:spPr>
          <a:xfrm>
            <a:off x="7633970" y="3300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37" name="TextBox 936"/>
          <p:cNvSpPr txBox="1"/>
          <p:nvPr/>
        </p:nvSpPr>
        <p:spPr>
          <a:xfrm>
            <a:off x="7786370" y="3453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38" name="TextBox 937"/>
          <p:cNvSpPr txBox="1"/>
          <p:nvPr/>
        </p:nvSpPr>
        <p:spPr>
          <a:xfrm>
            <a:off x="7938770" y="3605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39" name="TextBox 938"/>
          <p:cNvSpPr txBox="1"/>
          <p:nvPr/>
        </p:nvSpPr>
        <p:spPr>
          <a:xfrm>
            <a:off x="8091170" y="3757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40" name="TextBox 939"/>
          <p:cNvSpPr txBox="1"/>
          <p:nvPr/>
        </p:nvSpPr>
        <p:spPr>
          <a:xfrm>
            <a:off x="8243570" y="3910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41" name="TextBox 940"/>
          <p:cNvSpPr txBox="1"/>
          <p:nvPr/>
        </p:nvSpPr>
        <p:spPr>
          <a:xfrm>
            <a:off x="7202170" y="2995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42" name="TextBox 941"/>
          <p:cNvSpPr txBox="1"/>
          <p:nvPr/>
        </p:nvSpPr>
        <p:spPr>
          <a:xfrm>
            <a:off x="7354570" y="3148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43" name="TextBox 942"/>
          <p:cNvSpPr txBox="1"/>
          <p:nvPr/>
        </p:nvSpPr>
        <p:spPr>
          <a:xfrm>
            <a:off x="7506970" y="3300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44" name="TextBox 943"/>
          <p:cNvSpPr txBox="1"/>
          <p:nvPr/>
        </p:nvSpPr>
        <p:spPr>
          <a:xfrm>
            <a:off x="7659370" y="3453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45" name="TextBox 944"/>
          <p:cNvSpPr txBox="1"/>
          <p:nvPr/>
        </p:nvSpPr>
        <p:spPr>
          <a:xfrm>
            <a:off x="7811770" y="3605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46" name="TextBox 945"/>
          <p:cNvSpPr txBox="1"/>
          <p:nvPr/>
        </p:nvSpPr>
        <p:spPr>
          <a:xfrm>
            <a:off x="7964170" y="3757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47" name="TextBox 946"/>
          <p:cNvSpPr txBox="1"/>
          <p:nvPr/>
        </p:nvSpPr>
        <p:spPr>
          <a:xfrm>
            <a:off x="8116570" y="3910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48" name="TextBox 947"/>
          <p:cNvSpPr txBox="1"/>
          <p:nvPr/>
        </p:nvSpPr>
        <p:spPr>
          <a:xfrm>
            <a:off x="7329170" y="3249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49" name="TextBox 948"/>
          <p:cNvSpPr txBox="1"/>
          <p:nvPr/>
        </p:nvSpPr>
        <p:spPr>
          <a:xfrm>
            <a:off x="7481570" y="3402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50" name="TextBox 949"/>
          <p:cNvSpPr txBox="1"/>
          <p:nvPr/>
        </p:nvSpPr>
        <p:spPr>
          <a:xfrm>
            <a:off x="7633970" y="3554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51" name="TextBox 950"/>
          <p:cNvSpPr txBox="1"/>
          <p:nvPr/>
        </p:nvSpPr>
        <p:spPr>
          <a:xfrm>
            <a:off x="7786370" y="3707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52" name="TextBox 951"/>
          <p:cNvSpPr txBox="1"/>
          <p:nvPr/>
        </p:nvSpPr>
        <p:spPr>
          <a:xfrm>
            <a:off x="7938770" y="3859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53" name="TextBox 952"/>
          <p:cNvSpPr txBox="1"/>
          <p:nvPr/>
        </p:nvSpPr>
        <p:spPr>
          <a:xfrm>
            <a:off x="8091170" y="4011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54" name="TextBox 953"/>
          <p:cNvSpPr txBox="1"/>
          <p:nvPr/>
        </p:nvSpPr>
        <p:spPr>
          <a:xfrm>
            <a:off x="8243570" y="4164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55" name="TextBox 954"/>
          <p:cNvSpPr txBox="1"/>
          <p:nvPr/>
        </p:nvSpPr>
        <p:spPr>
          <a:xfrm>
            <a:off x="7202170" y="2868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56" name="TextBox 955"/>
          <p:cNvSpPr txBox="1"/>
          <p:nvPr/>
        </p:nvSpPr>
        <p:spPr>
          <a:xfrm>
            <a:off x="7354570" y="3021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57" name="TextBox 956"/>
          <p:cNvSpPr txBox="1"/>
          <p:nvPr/>
        </p:nvSpPr>
        <p:spPr>
          <a:xfrm>
            <a:off x="7506970" y="3173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58" name="TextBox 957"/>
          <p:cNvSpPr txBox="1"/>
          <p:nvPr/>
        </p:nvSpPr>
        <p:spPr>
          <a:xfrm>
            <a:off x="7659370" y="3326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59" name="TextBox 958"/>
          <p:cNvSpPr txBox="1"/>
          <p:nvPr/>
        </p:nvSpPr>
        <p:spPr>
          <a:xfrm>
            <a:off x="7811770" y="3478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60" name="TextBox 959"/>
          <p:cNvSpPr txBox="1"/>
          <p:nvPr/>
        </p:nvSpPr>
        <p:spPr>
          <a:xfrm>
            <a:off x="7964170" y="3630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61" name="TextBox 960"/>
          <p:cNvSpPr txBox="1"/>
          <p:nvPr/>
        </p:nvSpPr>
        <p:spPr>
          <a:xfrm>
            <a:off x="8116570" y="3783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62" name="TextBox 961"/>
          <p:cNvSpPr txBox="1"/>
          <p:nvPr/>
        </p:nvSpPr>
        <p:spPr>
          <a:xfrm>
            <a:off x="7456170" y="3249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63" name="TextBox 962"/>
          <p:cNvSpPr txBox="1"/>
          <p:nvPr/>
        </p:nvSpPr>
        <p:spPr>
          <a:xfrm>
            <a:off x="7608570" y="3402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64" name="TextBox 963"/>
          <p:cNvSpPr txBox="1"/>
          <p:nvPr/>
        </p:nvSpPr>
        <p:spPr>
          <a:xfrm>
            <a:off x="7760970" y="3554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65" name="TextBox 964"/>
          <p:cNvSpPr txBox="1"/>
          <p:nvPr/>
        </p:nvSpPr>
        <p:spPr>
          <a:xfrm>
            <a:off x="7913370" y="3707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66" name="TextBox 965"/>
          <p:cNvSpPr txBox="1"/>
          <p:nvPr/>
        </p:nvSpPr>
        <p:spPr>
          <a:xfrm>
            <a:off x="8065770" y="3859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67" name="TextBox 966"/>
          <p:cNvSpPr txBox="1"/>
          <p:nvPr/>
        </p:nvSpPr>
        <p:spPr>
          <a:xfrm>
            <a:off x="8218170" y="4011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68" name="TextBox 967"/>
          <p:cNvSpPr txBox="1"/>
          <p:nvPr/>
        </p:nvSpPr>
        <p:spPr>
          <a:xfrm>
            <a:off x="8370570" y="4164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69" name="TextBox 968"/>
          <p:cNvSpPr txBox="1"/>
          <p:nvPr/>
        </p:nvSpPr>
        <p:spPr>
          <a:xfrm>
            <a:off x="7202170" y="3122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70" name="TextBox 969"/>
          <p:cNvSpPr txBox="1"/>
          <p:nvPr/>
        </p:nvSpPr>
        <p:spPr>
          <a:xfrm>
            <a:off x="7354570" y="3275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71" name="TextBox 970"/>
          <p:cNvSpPr txBox="1"/>
          <p:nvPr/>
        </p:nvSpPr>
        <p:spPr>
          <a:xfrm>
            <a:off x="7506970" y="3427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72" name="TextBox 971"/>
          <p:cNvSpPr txBox="1"/>
          <p:nvPr/>
        </p:nvSpPr>
        <p:spPr>
          <a:xfrm>
            <a:off x="7659370" y="3580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73" name="TextBox 972"/>
          <p:cNvSpPr txBox="1"/>
          <p:nvPr/>
        </p:nvSpPr>
        <p:spPr>
          <a:xfrm>
            <a:off x="7811770" y="3732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74" name="TextBox 973"/>
          <p:cNvSpPr txBox="1"/>
          <p:nvPr/>
        </p:nvSpPr>
        <p:spPr>
          <a:xfrm>
            <a:off x="7964170" y="3884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75" name="TextBox 974"/>
          <p:cNvSpPr txBox="1"/>
          <p:nvPr/>
        </p:nvSpPr>
        <p:spPr>
          <a:xfrm>
            <a:off x="8116570" y="4037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76" name="TextBox 975"/>
          <p:cNvSpPr txBox="1"/>
          <p:nvPr/>
        </p:nvSpPr>
        <p:spPr>
          <a:xfrm>
            <a:off x="7202170" y="2995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77" name="TextBox 976"/>
          <p:cNvSpPr txBox="1"/>
          <p:nvPr/>
        </p:nvSpPr>
        <p:spPr>
          <a:xfrm>
            <a:off x="7354570" y="3148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78" name="TextBox 977"/>
          <p:cNvSpPr txBox="1"/>
          <p:nvPr/>
        </p:nvSpPr>
        <p:spPr>
          <a:xfrm>
            <a:off x="7506970" y="3300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79" name="TextBox 978"/>
          <p:cNvSpPr txBox="1"/>
          <p:nvPr/>
        </p:nvSpPr>
        <p:spPr>
          <a:xfrm>
            <a:off x="7659370" y="3453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80" name="TextBox 979"/>
          <p:cNvSpPr txBox="1"/>
          <p:nvPr/>
        </p:nvSpPr>
        <p:spPr>
          <a:xfrm>
            <a:off x="7811770" y="3605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81" name="TextBox 980"/>
          <p:cNvSpPr txBox="1"/>
          <p:nvPr/>
        </p:nvSpPr>
        <p:spPr>
          <a:xfrm>
            <a:off x="7964170" y="3757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82" name="TextBox 981"/>
          <p:cNvSpPr txBox="1"/>
          <p:nvPr/>
        </p:nvSpPr>
        <p:spPr>
          <a:xfrm>
            <a:off x="8116570" y="3910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83" name="TextBox 982"/>
          <p:cNvSpPr txBox="1"/>
          <p:nvPr/>
        </p:nvSpPr>
        <p:spPr>
          <a:xfrm>
            <a:off x="7329170" y="3376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84" name="TextBox 983"/>
          <p:cNvSpPr txBox="1"/>
          <p:nvPr/>
        </p:nvSpPr>
        <p:spPr>
          <a:xfrm>
            <a:off x="7481570" y="3529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85" name="TextBox 984"/>
          <p:cNvSpPr txBox="1"/>
          <p:nvPr/>
        </p:nvSpPr>
        <p:spPr>
          <a:xfrm>
            <a:off x="7633970" y="3681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86" name="TextBox 985"/>
          <p:cNvSpPr txBox="1"/>
          <p:nvPr/>
        </p:nvSpPr>
        <p:spPr>
          <a:xfrm>
            <a:off x="7786370" y="3834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87" name="TextBox 986"/>
          <p:cNvSpPr txBox="1"/>
          <p:nvPr/>
        </p:nvSpPr>
        <p:spPr>
          <a:xfrm>
            <a:off x="7938770" y="3986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88" name="TextBox 987"/>
          <p:cNvSpPr txBox="1"/>
          <p:nvPr/>
        </p:nvSpPr>
        <p:spPr>
          <a:xfrm>
            <a:off x="8091170" y="4138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89" name="TextBox 988"/>
          <p:cNvSpPr txBox="1"/>
          <p:nvPr/>
        </p:nvSpPr>
        <p:spPr>
          <a:xfrm>
            <a:off x="8243570" y="4291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90" name="TextBox 989"/>
          <p:cNvSpPr txBox="1"/>
          <p:nvPr/>
        </p:nvSpPr>
        <p:spPr>
          <a:xfrm>
            <a:off x="7202170" y="2995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91" name="TextBox 990"/>
          <p:cNvSpPr txBox="1"/>
          <p:nvPr/>
        </p:nvSpPr>
        <p:spPr>
          <a:xfrm>
            <a:off x="7354570" y="3148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92" name="TextBox 991"/>
          <p:cNvSpPr txBox="1"/>
          <p:nvPr/>
        </p:nvSpPr>
        <p:spPr>
          <a:xfrm>
            <a:off x="7506970" y="3300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93" name="TextBox 992"/>
          <p:cNvSpPr txBox="1"/>
          <p:nvPr/>
        </p:nvSpPr>
        <p:spPr>
          <a:xfrm>
            <a:off x="7659370" y="3453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94" name="TextBox 993"/>
          <p:cNvSpPr txBox="1"/>
          <p:nvPr/>
        </p:nvSpPr>
        <p:spPr>
          <a:xfrm>
            <a:off x="7811770" y="3605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95" name="TextBox 994"/>
          <p:cNvSpPr txBox="1"/>
          <p:nvPr/>
        </p:nvSpPr>
        <p:spPr>
          <a:xfrm>
            <a:off x="7964170" y="3757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96" name="TextBox 995"/>
          <p:cNvSpPr txBox="1"/>
          <p:nvPr/>
        </p:nvSpPr>
        <p:spPr>
          <a:xfrm>
            <a:off x="8116570" y="3910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97" name="TextBox 996"/>
          <p:cNvSpPr txBox="1"/>
          <p:nvPr/>
        </p:nvSpPr>
        <p:spPr>
          <a:xfrm>
            <a:off x="7329170" y="2995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98" name="TextBox 997"/>
          <p:cNvSpPr txBox="1"/>
          <p:nvPr/>
        </p:nvSpPr>
        <p:spPr>
          <a:xfrm>
            <a:off x="7481570" y="3148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99" name="TextBox 998"/>
          <p:cNvSpPr txBox="1"/>
          <p:nvPr/>
        </p:nvSpPr>
        <p:spPr>
          <a:xfrm>
            <a:off x="7633970" y="3300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00" name="TextBox 999"/>
          <p:cNvSpPr txBox="1"/>
          <p:nvPr/>
        </p:nvSpPr>
        <p:spPr>
          <a:xfrm>
            <a:off x="7786370" y="3453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01" name="TextBox 1000"/>
          <p:cNvSpPr txBox="1"/>
          <p:nvPr/>
        </p:nvSpPr>
        <p:spPr>
          <a:xfrm>
            <a:off x="7938770" y="3605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02" name="TextBox 1001"/>
          <p:cNvSpPr txBox="1"/>
          <p:nvPr/>
        </p:nvSpPr>
        <p:spPr>
          <a:xfrm>
            <a:off x="8091170" y="3757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03" name="TextBox 1002"/>
          <p:cNvSpPr txBox="1"/>
          <p:nvPr/>
        </p:nvSpPr>
        <p:spPr>
          <a:xfrm>
            <a:off x="8243570" y="3910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04" name="TextBox 1003"/>
          <p:cNvSpPr txBox="1"/>
          <p:nvPr/>
        </p:nvSpPr>
        <p:spPr>
          <a:xfrm>
            <a:off x="7456170" y="2868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05" name="TextBox 1004"/>
          <p:cNvSpPr txBox="1"/>
          <p:nvPr/>
        </p:nvSpPr>
        <p:spPr>
          <a:xfrm>
            <a:off x="7608570" y="3021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06" name="TextBox 1005"/>
          <p:cNvSpPr txBox="1"/>
          <p:nvPr/>
        </p:nvSpPr>
        <p:spPr>
          <a:xfrm>
            <a:off x="7760970" y="3173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07" name="TextBox 1006"/>
          <p:cNvSpPr txBox="1"/>
          <p:nvPr/>
        </p:nvSpPr>
        <p:spPr>
          <a:xfrm>
            <a:off x="7913370" y="3326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08" name="TextBox 1007"/>
          <p:cNvSpPr txBox="1"/>
          <p:nvPr/>
        </p:nvSpPr>
        <p:spPr>
          <a:xfrm>
            <a:off x="8065770" y="3478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09" name="TextBox 1008"/>
          <p:cNvSpPr txBox="1"/>
          <p:nvPr/>
        </p:nvSpPr>
        <p:spPr>
          <a:xfrm>
            <a:off x="8218170" y="3630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10" name="TextBox 1009"/>
          <p:cNvSpPr txBox="1"/>
          <p:nvPr/>
        </p:nvSpPr>
        <p:spPr>
          <a:xfrm>
            <a:off x="8370570" y="3783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11" name="TextBox 1010"/>
          <p:cNvSpPr txBox="1"/>
          <p:nvPr/>
        </p:nvSpPr>
        <p:spPr>
          <a:xfrm>
            <a:off x="7456170" y="2868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12" name="TextBox 1011"/>
          <p:cNvSpPr txBox="1"/>
          <p:nvPr/>
        </p:nvSpPr>
        <p:spPr>
          <a:xfrm>
            <a:off x="7608570" y="3021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13" name="TextBox 1012"/>
          <p:cNvSpPr txBox="1"/>
          <p:nvPr/>
        </p:nvSpPr>
        <p:spPr>
          <a:xfrm>
            <a:off x="7760970" y="3173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14" name="TextBox 1013"/>
          <p:cNvSpPr txBox="1"/>
          <p:nvPr/>
        </p:nvSpPr>
        <p:spPr>
          <a:xfrm>
            <a:off x="7913370" y="3326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15" name="TextBox 1014"/>
          <p:cNvSpPr txBox="1"/>
          <p:nvPr/>
        </p:nvSpPr>
        <p:spPr>
          <a:xfrm>
            <a:off x="8065770" y="3478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16" name="TextBox 1015"/>
          <p:cNvSpPr txBox="1"/>
          <p:nvPr/>
        </p:nvSpPr>
        <p:spPr>
          <a:xfrm>
            <a:off x="8218170" y="3630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17" name="TextBox 1016"/>
          <p:cNvSpPr txBox="1"/>
          <p:nvPr/>
        </p:nvSpPr>
        <p:spPr>
          <a:xfrm>
            <a:off x="8370570" y="3783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18" name="TextBox 1017"/>
          <p:cNvSpPr txBox="1"/>
          <p:nvPr/>
        </p:nvSpPr>
        <p:spPr>
          <a:xfrm>
            <a:off x="7329170" y="2868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19" name="TextBox 1018"/>
          <p:cNvSpPr txBox="1"/>
          <p:nvPr/>
        </p:nvSpPr>
        <p:spPr>
          <a:xfrm>
            <a:off x="7481570" y="3021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20" name="TextBox 1019"/>
          <p:cNvSpPr txBox="1"/>
          <p:nvPr/>
        </p:nvSpPr>
        <p:spPr>
          <a:xfrm>
            <a:off x="7633970" y="3173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21" name="TextBox 1020"/>
          <p:cNvSpPr txBox="1"/>
          <p:nvPr/>
        </p:nvSpPr>
        <p:spPr>
          <a:xfrm>
            <a:off x="7786370" y="3326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22" name="TextBox 1021"/>
          <p:cNvSpPr txBox="1"/>
          <p:nvPr/>
        </p:nvSpPr>
        <p:spPr>
          <a:xfrm>
            <a:off x="7938770" y="3478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23" name="TextBox 1022"/>
          <p:cNvSpPr txBox="1"/>
          <p:nvPr/>
        </p:nvSpPr>
        <p:spPr>
          <a:xfrm>
            <a:off x="8091170" y="3630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24" name="TextBox 1023"/>
          <p:cNvSpPr txBox="1"/>
          <p:nvPr/>
        </p:nvSpPr>
        <p:spPr>
          <a:xfrm>
            <a:off x="8243570" y="3783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25" name="TextBox 1024"/>
          <p:cNvSpPr txBox="1"/>
          <p:nvPr/>
        </p:nvSpPr>
        <p:spPr>
          <a:xfrm>
            <a:off x="6922770" y="2589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26" name="TextBox 1025"/>
          <p:cNvSpPr txBox="1"/>
          <p:nvPr/>
        </p:nvSpPr>
        <p:spPr>
          <a:xfrm>
            <a:off x="7075170" y="2741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27" name="TextBox 1026"/>
          <p:cNvSpPr txBox="1"/>
          <p:nvPr/>
        </p:nvSpPr>
        <p:spPr>
          <a:xfrm>
            <a:off x="7227570" y="2894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28" name="TextBox 1027"/>
          <p:cNvSpPr txBox="1"/>
          <p:nvPr/>
        </p:nvSpPr>
        <p:spPr>
          <a:xfrm>
            <a:off x="7379970" y="3046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29" name="TextBox 1028"/>
          <p:cNvSpPr txBox="1"/>
          <p:nvPr/>
        </p:nvSpPr>
        <p:spPr>
          <a:xfrm>
            <a:off x="7532370" y="3199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30" name="TextBox 1029"/>
          <p:cNvSpPr txBox="1"/>
          <p:nvPr/>
        </p:nvSpPr>
        <p:spPr>
          <a:xfrm>
            <a:off x="7684770" y="3351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31" name="TextBox 1030"/>
          <p:cNvSpPr txBox="1"/>
          <p:nvPr/>
        </p:nvSpPr>
        <p:spPr>
          <a:xfrm>
            <a:off x="7837170" y="3503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32" name="TextBox 1031"/>
          <p:cNvSpPr txBox="1"/>
          <p:nvPr/>
        </p:nvSpPr>
        <p:spPr>
          <a:xfrm>
            <a:off x="7989570" y="3656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33" name="TextBox 1032"/>
          <p:cNvSpPr txBox="1"/>
          <p:nvPr/>
        </p:nvSpPr>
        <p:spPr>
          <a:xfrm>
            <a:off x="6973570" y="2640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34" name="TextBox 1033"/>
          <p:cNvSpPr txBox="1"/>
          <p:nvPr/>
        </p:nvSpPr>
        <p:spPr>
          <a:xfrm>
            <a:off x="7125970" y="2792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35" name="TextBox 1034"/>
          <p:cNvSpPr txBox="1"/>
          <p:nvPr/>
        </p:nvSpPr>
        <p:spPr>
          <a:xfrm>
            <a:off x="7278370" y="2945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36" name="TextBox 1035"/>
          <p:cNvSpPr txBox="1"/>
          <p:nvPr/>
        </p:nvSpPr>
        <p:spPr>
          <a:xfrm>
            <a:off x="7430770" y="3097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37" name="TextBox 1036"/>
          <p:cNvSpPr txBox="1"/>
          <p:nvPr/>
        </p:nvSpPr>
        <p:spPr>
          <a:xfrm>
            <a:off x="7583170" y="3249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38" name="TextBox 1037"/>
          <p:cNvSpPr txBox="1"/>
          <p:nvPr/>
        </p:nvSpPr>
        <p:spPr>
          <a:xfrm>
            <a:off x="7735570" y="3402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39" name="TextBox 1038"/>
          <p:cNvSpPr txBox="1"/>
          <p:nvPr/>
        </p:nvSpPr>
        <p:spPr>
          <a:xfrm>
            <a:off x="7887970" y="3554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40" name="TextBox 1039"/>
          <p:cNvSpPr txBox="1"/>
          <p:nvPr/>
        </p:nvSpPr>
        <p:spPr>
          <a:xfrm>
            <a:off x="7100570" y="2767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41" name="TextBox 1040"/>
          <p:cNvSpPr txBox="1"/>
          <p:nvPr/>
        </p:nvSpPr>
        <p:spPr>
          <a:xfrm>
            <a:off x="7252970" y="2919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42" name="TextBox 1041"/>
          <p:cNvSpPr txBox="1"/>
          <p:nvPr/>
        </p:nvSpPr>
        <p:spPr>
          <a:xfrm>
            <a:off x="7405370" y="3072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43" name="TextBox 1042"/>
          <p:cNvSpPr txBox="1"/>
          <p:nvPr/>
        </p:nvSpPr>
        <p:spPr>
          <a:xfrm>
            <a:off x="7557770" y="3224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44" name="TextBox 1043"/>
          <p:cNvSpPr txBox="1"/>
          <p:nvPr/>
        </p:nvSpPr>
        <p:spPr>
          <a:xfrm>
            <a:off x="7710170" y="3376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45" name="TextBox 1044"/>
          <p:cNvSpPr txBox="1"/>
          <p:nvPr/>
        </p:nvSpPr>
        <p:spPr>
          <a:xfrm>
            <a:off x="7862570" y="3529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46" name="TextBox 1045"/>
          <p:cNvSpPr txBox="1"/>
          <p:nvPr/>
        </p:nvSpPr>
        <p:spPr>
          <a:xfrm>
            <a:off x="8014970" y="3681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47" name="TextBox 1046"/>
          <p:cNvSpPr txBox="1"/>
          <p:nvPr/>
        </p:nvSpPr>
        <p:spPr>
          <a:xfrm>
            <a:off x="6973570" y="2767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48" name="TextBox 1047"/>
          <p:cNvSpPr txBox="1"/>
          <p:nvPr/>
        </p:nvSpPr>
        <p:spPr>
          <a:xfrm>
            <a:off x="7125970" y="2919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49" name="TextBox 1048"/>
          <p:cNvSpPr txBox="1"/>
          <p:nvPr/>
        </p:nvSpPr>
        <p:spPr>
          <a:xfrm>
            <a:off x="7278370" y="3072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50" name="TextBox 1049"/>
          <p:cNvSpPr txBox="1"/>
          <p:nvPr/>
        </p:nvSpPr>
        <p:spPr>
          <a:xfrm>
            <a:off x="7430770" y="3224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51" name="TextBox 1050"/>
          <p:cNvSpPr txBox="1"/>
          <p:nvPr/>
        </p:nvSpPr>
        <p:spPr>
          <a:xfrm>
            <a:off x="7583170" y="3376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52" name="TextBox 1051"/>
          <p:cNvSpPr txBox="1"/>
          <p:nvPr/>
        </p:nvSpPr>
        <p:spPr>
          <a:xfrm>
            <a:off x="7735570" y="3529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53" name="TextBox 1052"/>
          <p:cNvSpPr txBox="1"/>
          <p:nvPr/>
        </p:nvSpPr>
        <p:spPr>
          <a:xfrm>
            <a:off x="7887970" y="3681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54" name="TextBox 1053"/>
          <p:cNvSpPr txBox="1"/>
          <p:nvPr/>
        </p:nvSpPr>
        <p:spPr>
          <a:xfrm>
            <a:off x="7100570" y="3021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55" name="TextBox 1054"/>
          <p:cNvSpPr txBox="1"/>
          <p:nvPr/>
        </p:nvSpPr>
        <p:spPr>
          <a:xfrm>
            <a:off x="7252970" y="3173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56" name="TextBox 1055"/>
          <p:cNvSpPr txBox="1"/>
          <p:nvPr/>
        </p:nvSpPr>
        <p:spPr>
          <a:xfrm>
            <a:off x="7405370" y="3326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57" name="TextBox 1056"/>
          <p:cNvSpPr txBox="1"/>
          <p:nvPr/>
        </p:nvSpPr>
        <p:spPr>
          <a:xfrm>
            <a:off x="7557770" y="3478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58" name="TextBox 1057"/>
          <p:cNvSpPr txBox="1"/>
          <p:nvPr/>
        </p:nvSpPr>
        <p:spPr>
          <a:xfrm>
            <a:off x="7710170" y="3630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59" name="TextBox 1058"/>
          <p:cNvSpPr txBox="1"/>
          <p:nvPr/>
        </p:nvSpPr>
        <p:spPr>
          <a:xfrm>
            <a:off x="7862570" y="3783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60" name="TextBox 1059"/>
          <p:cNvSpPr txBox="1"/>
          <p:nvPr/>
        </p:nvSpPr>
        <p:spPr>
          <a:xfrm>
            <a:off x="8014970" y="3935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61" name="TextBox 1060"/>
          <p:cNvSpPr txBox="1"/>
          <p:nvPr/>
        </p:nvSpPr>
        <p:spPr>
          <a:xfrm>
            <a:off x="6973570" y="2640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62" name="TextBox 1061"/>
          <p:cNvSpPr txBox="1"/>
          <p:nvPr/>
        </p:nvSpPr>
        <p:spPr>
          <a:xfrm>
            <a:off x="7125970" y="2792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63" name="TextBox 1062"/>
          <p:cNvSpPr txBox="1"/>
          <p:nvPr/>
        </p:nvSpPr>
        <p:spPr>
          <a:xfrm>
            <a:off x="7278370" y="2945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64" name="TextBox 1063"/>
          <p:cNvSpPr txBox="1"/>
          <p:nvPr/>
        </p:nvSpPr>
        <p:spPr>
          <a:xfrm>
            <a:off x="7430770" y="3097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65" name="TextBox 1064"/>
          <p:cNvSpPr txBox="1"/>
          <p:nvPr/>
        </p:nvSpPr>
        <p:spPr>
          <a:xfrm>
            <a:off x="7583170" y="3249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66" name="TextBox 1065"/>
          <p:cNvSpPr txBox="1"/>
          <p:nvPr/>
        </p:nvSpPr>
        <p:spPr>
          <a:xfrm>
            <a:off x="7735570" y="3402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67" name="TextBox 1066"/>
          <p:cNvSpPr txBox="1"/>
          <p:nvPr/>
        </p:nvSpPr>
        <p:spPr>
          <a:xfrm>
            <a:off x="7887970" y="3554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68" name="TextBox 1067"/>
          <p:cNvSpPr txBox="1"/>
          <p:nvPr/>
        </p:nvSpPr>
        <p:spPr>
          <a:xfrm>
            <a:off x="7227570" y="3021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69" name="TextBox 1068"/>
          <p:cNvSpPr txBox="1"/>
          <p:nvPr/>
        </p:nvSpPr>
        <p:spPr>
          <a:xfrm>
            <a:off x="7379970" y="3173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70" name="TextBox 1069"/>
          <p:cNvSpPr txBox="1"/>
          <p:nvPr/>
        </p:nvSpPr>
        <p:spPr>
          <a:xfrm>
            <a:off x="7532370" y="3326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71" name="TextBox 1070"/>
          <p:cNvSpPr txBox="1"/>
          <p:nvPr/>
        </p:nvSpPr>
        <p:spPr>
          <a:xfrm>
            <a:off x="7684770" y="3478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72" name="TextBox 1071"/>
          <p:cNvSpPr txBox="1"/>
          <p:nvPr/>
        </p:nvSpPr>
        <p:spPr>
          <a:xfrm>
            <a:off x="7837170" y="3630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73" name="TextBox 1072"/>
          <p:cNvSpPr txBox="1"/>
          <p:nvPr/>
        </p:nvSpPr>
        <p:spPr>
          <a:xfrm>
            <a:off x="7989570" y="3783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74" name="TextBox 1073"/>
          <p:cNvSpPr txBox="1"/>
          <p:nvPr/>
        </p:nvSpPr>
        <p:spPr>
          <a:xfrm>
            <a:off x="8141970" y="3935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75" name="TextBox 1074"/>
          <p:cNvSpPr txBox="1"/>
          <p:nvPr/>
        </p:nvSpPr>
        <p:spPr>
          <a:xfrm>
            <a:off x="6973570" y="2894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76" name="TextBox 1075"/>
          <p:cNvSpPr txBox="1"/>
          <p:nvPr/>
        </p:nvSpPr>
        <p:spPr>
          <a:xfrm>
            <a:off x="7125970" y="3046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77" name="TextBox 1076"/>
          <p:cNvSpPr txBox="1"/>
          <p:nvPr/>
        </p:nvSpPr>
        <p:spPr>
          <a:xfrm>
            <a:off x="7278370" y="3199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78" name="TextBox 1077"/>
          <p:cNvSpPr txBox="1"/>
          <p:nvPr/>
        </p:nvSpPr>
        <p:spPr>
          <a:xfrm>
            <a:off x="7430770" y="3351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79" name="TextBox 1078"/>
          <p:cNvSpPr txBox="1"/>
          <p:nvPr/>
        </p:nvSpPr>
        <p:spPr>
          <a:xfrm>
            <a:off x="7583170" y="3503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80" name="TextBox 1079"/>
          <p:cNvSpPr txBox="1"/>
          <p:nvPr/>
        </p:nvSpPr>
        <p:spPr>
          <a:xfrm>
            <a:off x="7735570" y="3656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81" name="TextBox 1080"/>
          <p:cNvSpPr txBox="1"/>
          <p:nvPr/>
        </p:nvSpPr>
        <p:spPr>
          <a:xfrm>
            <a:off x="7887970" y="3808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82" name="TextBox 1081"/>
          <p:cNvSpPr txBox="1"/>
          <p:nvPr/>
        </p:nvSpPr>
        <p:spPr>
          <a:xfrm>
            <a:off x="6973570" y="2767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83" name="TextBox 1082"/>
          <p:cNvSpPr txBox="1"/>
          <p:nvPr/>
        </p:nvSpPr>
        <p:spPr>
          <a:xfrm>
            <a:off x="7125970" y="2919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84" name="TextBox 1083"/>
          <p:cNvSpPr txBox="1"/>
          <p:nvPr/>
        </p:nvSpPr>
        <p:spPr>
          <a:xfrm>
            <a:off x="7278370" y="3072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85" name="TextBox 1084"/>
          <p:cNvSpPr txBox="1"/>
          <p:nvPr/>
        </p:nvSpPr>
        <p:spPr>
          <a:xfrm>
            <a:off x="7430770" y="3224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86" name="TextBox 1085"/>
          <p:cNvSpPr txBox="1"/>
          <p:nvPr/>
        </p:nvSpPr>
        <p:spPr>
          <a:xfrm>
            <a:off x="7583170" y="3376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87" name="TextBox 1086"/>
          <p:cNvSpPr txBox="1"/>
          <p:nvPr/>
        </p:nvSpPr>
        <p:spPr>
          <a:xfrm>
            <a:off x="7735570" y="3529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88" name="TextBox 1087"/>
          <p:cNvSpPr txBox="1"/>
          <p:nvPr/>
        </p:nvSpPr>
        <p:spPr>
          <a:xfrm>
            <a:off x="7887970" y="3681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89" name="TextBox 1088"/>
          <p:cNvSpPr txBox="1"/>
          <p:nvPr/>
        </p:nvSpPr>
        <p:spPr>
          <a:xfrm>
            <a:off x="7100570" y="3148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90" name="TextBox 1089"/>
          <p:cNvSpPr txBox="1"/>
          <p:nvPr/>
        </p:nvSpPr>
        <p:spPr>
          <a:xfrm>
            <a:off x="7252970" y="3300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91" name="TextBox 1090"/>
          <p:cNvSpPr txBox="1"/>
          <p:nvPr/>
        </p:nvSpPr>
        <p:spPr>
          <a:xfrm>
            <a:off x="7405370" y="3453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92" name="TextBox 1091"/>
          <p:cNvSpPr txBox="1"/>
          <p:nvPr/>
        </p:nvSpPr>
        <p:spPr>
          <a:xfrm>
            <a:off x="7557770" y="3605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93" name="TextBox 1092"/>
          <p:cNvSpPr txBox="1"/>
          <p:nvPr/>
        </p:nvSpPr>
        <p:spPr>
          <a:xfrm>
            <a:off x="7710170" y="3757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94" name="TextBox 1093"/>
          <p:cNvSpPr txBox="1"/>
          <p:nvPr/>
        </p:nvSpPr>
        <p:spPr>
          <a:xfrm>
            <a:off x="7862570" y="3910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95" name="TextBox 1094"/>
          <p:cNvSpPr txBox="1"/>
          <p:nvPr/>
        </p:nvSpPr>
        <p:spPr>
          <a:xfrm>
            <a:off x="8014970" y="4062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96" name="TextBox 1095"/>
          <p:cNvSpPr txBox="1"/>
          <p:nvPr/>
        </p:nvSpPr>
        <p:spPr>
          <a:xfrm>
            <a:off x="6973570" y="2767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97" name="TextBox 1096"/>
          <p:cNvSpPr txBox="1"/>
          <p:nvPr/>
        </p:nvSpPr>
        <p:spPr>
          <a:xfrm>
            <a:off x="7125970" y="2919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98" name="TextBox 1097"/>
          <p:cNvSpPr txBox="1"/>
          <p:nvPr/>
        </p:nvSpPr>
        <p:spPr>
          <a:xfrm>
            <a:off x="7278370" y="3072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99" name="TextBox 1098"/>
          <p:cNvSpPr txBox="1"/>
          <p:nvPr/>
        </p:nvSpPr>
        <p:spPr>
          <a:xfrm>
            <a:off x="7430770" y="3224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00" name="TextBox 1099"/>
          <p:cNvSpPr txBox="1"/>
          <p:nvPr/>
        </p:nvSpPr>
        <p:spPr>
          <a:xfrm>
            <a:off x="7583170" y="3376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01" name="TextBox 1100"/>
          <p:cNvSpPr txBox="1"/>
          <p:nvPr/>
        </p:nvSpPr>
        <p:spPr>
          <a:xfrm>
            <a:off x="7735570" y="3529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02" name="TextBox 1101"/>
          <p:cNvSpPr txBox="1"/>
          <p:nvPr/>
        </p:nvSpPr>
        <p:spPr>
          <a:xfrm>
            <a:off x="7887970" y="3681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03" name="TextBox 1102"/>
          <p:cNvSpPr txBox="1"/>
          <p:nvPr/>
        </p:nvSpPr>
        <p:spPr>
          <a:xfrm>
            <a:off x="7100570" y="2767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04" name="TextBox 1103"/>
          <p:cNvSpPr txBox="1"/>
          <p:nvPr/>
        </p:nvSpPr>
        <p:spPr>
          <a:xfrm>
            <a:off x="7252970" y="2919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05" name="TextBox 1104"/>
          <p:cNvSpPr txBox="1"/>
          <p:nvPr/>
        </p:nvSpPr>
        <p:spPr>
          <a:xfrm>
            <a:off x="7405370" y="3072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06" name="TextBox 1105"/>
          <p:cNvSpPr txBox="1"/>
          <p:nvPr/>
        </p:nvSpPr>
        <p:spPr>
          <a:xfrm>
            <a:off x="7557770" y="3224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07" name="TextBox 1106"/>
          <p:cNvSpPr txBox="1"/>
          <p:nvPr/>
        </p:nvSpPr>
        <p:spPr>
          <a:xfrm>
            <a:off x="7710170" y="3376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08" name="TextBox 1107"/>
          <p:cNvSpPr txBox="1"/>
          <p:nvPr/>
        </p:nvSpPr>
        <p:spPr>
          <a:xfrm>
            <a:off x="7862570" y="3529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09" name="TextBox 1108"/>
          <p:cNvSpPr txBox="1"/>
          <p:nvPr/>
        </p:nvSpPr>
        <p:spPr>
          <a:xfrm>
            <a:off x="8014970" y="3681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10" name="TextBox 1109"/>
          <p:cNvSpPr txBox="1"/>
          <p:nvPr/>
        </p:nvSpPr>
        <p:spPr>
          <a:xfrm>
            <a:off x="7227570" y="2640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11" name="TextBox 1110"/>
          <p:cNvSpPr txBox="1"/>
          <p:nvPr/>
        </p:nvSpPr>
        <p:spPr>
          <a:xfrm>
            <a:off x="7379970" y="2792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12" name="TextBox 1111"/>
          <p:cNvSpPr txBox="1"/>
          <p:nvPr/>
        </p:nvSpPr>
        <p:spPr>
          <a:xfrm>
            <a:off x="7532370" y="2945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13" name="TextBox 1112"/>
          <p:cNvSpPr txBox="1"/>
          <p:nvPr/>
        </p:nvSpPr>
        <p:spPr>
          <a:xfrm>
            <a:off x="7684770" y="3097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14" name="TextBox 1113"/>
          <p:cNvSpPr txBox="1"/>
          <p:nvPr/>
        </p:nvSpPr>
        <p:spPr>
          <a:xfrm>
            <a:off x="7837170" y="3249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15" name="TextBox 1114"/>
          <p:cNvSpPr txBox="1"/>
          <p:nvPr/>
        </p:nvSpPr>
        <p:spPr>
          <a:xfrm>
            <a:off x="7989570" y="3402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16" name="TextBox 1115"/>
          <p:cNvSpPr txBox="1"/>
          <p:nvPr/>
        </p:nvSpPr>
        <p:spPr>
          <a:xfrm>
            <a:off x="8141970" y="3554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17" name="TextBox 1116"/>
          <p:cNvSpPr txBox="1"/>
          <p:nvPr/>
        </p:nvSpPr>
        <p:spPr>
          <a:xfrm>
            <a:off x="7227570" y="2640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18" name="TextBox 1117"/>
          <p:cNvSpPr txBox="1"/>
          <p:nvPr/>
        </p:nvSpPr>
        <p:spPr>
          <a:xfrm>
            <a:off x="7379970" y="2792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19" name="TextBox 1118"/>
          <p:cNvSpPr txBox="1"/>
          <p:nvPr/>
        </p:nvSpPr>
        <p:spPr>
          <a:xfrm>
            <a:off x="7532370" y="2945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20" name="TextBox 1119"/>
          <p:cNvSpPr txBox="1"/>
          <p:nvPr/>
        </p:nvSpPr>
        <p:spPr>
          <a:xfrm>
            <a:off x="7684770" y="3097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21" name="TextBox 1120"/>
          <p:cNvSpPr txBox="1"/>
          <p:nvPr/>
        </p:nvSpPr>
        <p:spPr>
          <a:xfrm>
            <a:off x="7837170" y="3249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22" name="TextBox 1121"/>
          <p:cNvSpPr txBox="1"/>
          <p:nvPr/>
        </p:nvSpPr>
        <p:spPr>
          <a:xfrm>
            <a:off x="7989570" y="3402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23" name="TextBox 1122"/>
          <p:cNvSpPr txBox="1"/>
          <p:nvPr/>
        </p:nvSpPr>
        <p:spPr>
          <a:xfrm>
            <a:off x="8141970" y="3554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24" name="TextBox 1123"/>
          <p:cNvSpPr txBox="1"/>
          <p:nvPr/>
        </p:nvSpPr>
        <p:spPr>
          <a:xfrm>
            <a:off x="7100570" y="2640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25" name="TextBox 1124"/>
          <p:cNvSpPr txBox="1"/>
          <p:nvPr/>
        </p:nvSpPr>
        <p:spPr>
          <a:xfrm>
            <a:off x="7252970" y="2792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26" name="TextBox 1125"/>
          <p:cNvSpPr txBox="1"/>
          <p:nvPr/>
        </p:nvSpPr>
        <p:spPr>
          <a:xfrm>
            <a:off x="7405370" y="2945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27" name="TextBox 1126"/>
          <p:cNvSpPr txBox="1"/>
          <p:nvPr/>
        </p:nvSpPr>
        <p:spPr>
          <a:xfrm>
            <a:off x="7557770" y="3097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28" name="TextBox 1127"/>
          <p:cNvSpPr txBox="1"/>
          <p:nvPr/>
        </p:nvSpPr>
        <p:spPr>
          <a:xfrm>
            <a:off x="7710170" y="3249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29" name="TextBox 1128"/>
          <p:cNvSpPr txBox="1"/>
          <p:nvPr/>
        </p:nvSpPr>
        <p:spPr>
          <a:xfrm>
            <a:off x="7862570" y="3402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30" name="TextBox 1129"/>
          <p:cNvSpPr txBox="1"/>
          <p:nvPr/>
        </p:nvSpPr>
        <p:spPr>
          <a:xfrm>
            <a:off x="8014970" y="3554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31" name="TextBox 1130"/>
          <p:cNvSpPr txBox="1"/>
          <p:nvPr/>
        </p:nvSpPr>
        <p:spPr>
          <a:xfrm>
            <a:off x="6922770" y="2970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32" name="TextBox 1131"/>
          <p:cNvSpPr txBox="1"/>
          <p:nvPr/>
        </p:nvSpPr>
        <p:spPr>
          <a:xfrm>
            <a:off x="7075170" y="3122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33" name="TextBox 1132"/>
          <p:cNvSpPr txBox="1"/>
          <p:nvPr/>
        </p:nvSpPr>
        <p:spPr>
          <a:xfrm>
            <a:off x="7227570" y="3275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34" name="TextBox 1133"/>
          <p:cNvSpPr txBox="1"/>
          <p:nvPr/>
        </p:nvSpPr>
        <p:spPr>
          <a:xfrm>
            <a:off x="7379970" y="3427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35" name="TextBox 1134"/>
          <p:cNvSpPr txBox="1"/>
          <p:nvPr/>
        </p:nvSpPr>
        <p:spPr>
          <a:xfrm>
            <a:off x="7532370" y="3580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36" name="TextBox 1135"/>
          <p:cNvSpPr txBox="1"/>
          <p:nvPr/>
        </p:nvSpPr>
        <p:spPr>
          <a:xfrm>
            <a:off x="7684770" y="3732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37" name="TextBox 1136"/>
          <p:cNvSpPr txBox="1"/>
          <p:nvPr/>
        </p:nvSpPr>
        <p:spPr>
          <a:xfrm>
            <a:off x="7837170" y="3884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38" name="TextBox 1137"/>
          <p:cNvSpPr txBox="1"/>
          <p:nvPr/>
        </p:nvSpPr>
        <p:spPr>
          <a:xfrm>
            <a:off x="7989570" y="4037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39" name="TextBox 1138"/>
          <p:cNvSpPr txBox="1"/>
          <p:nvPr/>
        </p:nvSpPr>
        <p:spPr>
          <a:xfrm>
            <a:off x="6973570" y="3021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40" name="TextBox 1139"/>
          <p:cNvSpPr txBox="1"/>
          <p:nvPr/>
        </p:nvSpPr>
        <p:spPr>
          <a:xfrm>
            <a:off x="7125970" y="3173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41" name="TextBox 1140"/>
          <p:cNvSpPr txBox="1"/>
          <p:nvPr/>
        </p:nvSpPr>
        <p:spPr>
          <a:xfrm>
            <a:off x="7278370" y="3326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42" name="TextBox 1141"/>
          <p:cNvSpPr txBox="1"/>
          <p:nvPr/>
        </p:nvSpPr>
        <p:spPr>
          <a:xfrm>
            <a:off x="7430770" y="3478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43" name="TextBox 1142"/>
          <p:cNvSpPr txBox="1"/>
          <p:nvPr/>
        </p:nvSpPr>
        <p:spPr>
          <a:xfrm>
            <a:off x="7583170" y="3630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44" name="TextBox 1143"/>
          <p:cNvSpPr txBox="1"/>
          <p:nvPr/>
        </p:nvSpPr>
        <p:spPr>
          <a:xfrm>
            <a:off x="7735570" y="3783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45" name="TextBox 1144"/>
          <p:cNvSpPr txBox="1"/>
          <p:nvPr/>
        </p:nvSpPr>
        <p:spPr>
          <a:xfrm>
            <a:off x="7887970" y="3935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46" name="TextBox 1145"/>
          <p:cNvSpPr txBox="1"/>
          <p:nvPr/>
        </p:nvSpPr>
        <p:spPr>
          <a:xfrm>
            <a:off x="7100570" y="3148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47" name="TextBox 1146"/>
          <p:cNvSpPr txBox="1"/>
          <p:nvPr/>
        </p:nvSpPr>
        <p:spPr>
          <a:xfrm>
            <a:off x="7252970" y="3300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48" name="TextBox 1147"/>
          <p:cNvSpPr txBox="1"/>
          <p:nvPr/>
        </p:nvSpPr>
        <p:spPr>
          <a:xfrm>
            <a:off x="7405370" y="3453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49" name="TextBox 1148"/>
          <p:cNvSpPr txBox="1"/>
          <p:nvPr/>
        </p:nvSpPr>
        <p:spPr>
          <a:xfrm>
            <a:off x="7557770" y="3605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50" name="TextBox 1149"/>
          <p:cNvSpPr txBox="1"/>
          <p:nvPr/>
        </p:nvSpPr>
        <p:spPr>
          <a:xfrm>
            <a:off x="7710170" y="3757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51" name="TextBox 1150"/>
          <p:cNvSpPr txBox="1"/>
          <p:nvPr/>
        </p:nvSpPr>
        <p:spPr>
          <a:xfrm>
            <a:off x="7862570" y="3910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52" name="TextBox 1151"/>
          <p:cNvSpPr txBox="1"/>
          <p:nvPr/>
        </p:nvSpPr>
        <p:spPr>
          <a:xfrm>
            <a:off x="8014970" y="4062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53" name="TextBox 1152"/>
          <p:cNvSpPr txBox="1"/>
          <p:nvPr/>
        </p:nvSpPr>
        <p:spPr>
          <a:xfrm>
            <a:off x="6973570" y="3148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54" name="TextBox 1153"/>
          <p:cNvSpPr txBox="1"/>
          <p:nvPr/>
        </p:nvSpPr>
        <p:spPr>
          <a:xfrm>
            <a:off x="7125970" y="3300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55" name="TextBox 1154"/>
          <p:cNvSpPr txBox="1"/>
          <p:nvPr/>
        </p:nvSpPr>
        <p:spPr>
          <a:xfrm>
            <a:off x="7278370" y="3453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56" name="TextBox 1155"/>
          <p:cNvSpPr txBox="1"/>
          <p:nvPr/>
        </p:nvSpPr>
        <p:spPr>
          <a:xfrm>
            <a:off x="7430770" y="3605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57" name="TextBox 1156"/>
          <p:cNvSpPr txBox="1"/>
          <p:nvPr/>
        </p:nvSpPr>
        <p:spPr>
          <a:xfrm>
            <a:off x="7583170" y="3757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58" name="TextBox 1157"/>
          <p:cNvSpPr txBox="1"/>
          <p:nvPr/>
        </p:nvSpPr>
        <p:spPr>
          <a:xfrm>
            <a:off x="7735570" y="3910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59" name="TextBox 1158"/>
          <p:cNvSpPr txBox="1"/>
          <p:nvPr/>
        </p:nvSpPr>
        <p:spPr>
          <a:xfrm>
            <a:off x="7887970" y="4062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60" name="TextBox 1159"/>
          <p:cNvSpPr txBox="1"/>
          <p:nvPr/>
        </p:nvSpPr>
        <p:spPr>
          <a:xfrm>
            <a:off x="7100570" y="3402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61" name="TextBox 1160"/>
          <p:cNvSpPr txBox="1"/>
          <p:nvPr/>
        </p:nvSpPr>
        <p:spPr>
          <a:xfrm>
            <a:off x="7252970" y="3554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62" name="TextBox 1161"/>
          <p:cNvSpPr txBox="1"/>
          <p:nvPr/>
        </p:nvSpPr>
        <p:spPr>
          <a:xfrm>
            <a:off x="7405370" y="3707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63" name="TextBox 1162"/>
          <p:cNvSpPr txBox="1"/>
          <p:nvPr/>
        </p:nvSpPr>
        <p:spPr>
          <a:xfrm>
            <a:off x="7557770" y="3859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64" name="TextBox 1163"/>
          <p:cNvSpPr txBox="1"/>
          <p:nvPr/>
        </p:nvSpPr>
        <p:spPr>
          <a:xfrm>
            <a:off x="7710170" y="4011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65" name="TextBox 1164"/>
          <p:cNvSpPr txBox="1"/>
          <p:nvPr/>
        </p:nvSpPr>
        <p:spPr>
          <a:xfrm>
            <a:off x="7862570" y="4164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66" name="TextBox 1165"/>
          <p:cNvSpPr txBox="1"/>
          <p:nvPr/>
        </p:nvSpPr>
        <p:spPr>
          <a:xfrm>
            <a:off x="8014970" y="4316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67" name="TextBox 1166"/>
          <p:cNvSpPr txBox="1"/>
          <p:nvPr/>
        </p:nvSpPr>
        <p:spPr>
          <a:xfrm>
            <a:off x="6973570" y="3021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68" name="TextBox 1167"/>
          <p:cNvSpPr txBox="1"/>
          <p:nvPr/>
        </p:nvSpPr>
        <p:spPr>
          <a:xfrm>
            <a:off x="7125970" y="3173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69" name="TextBox 1168"/>
          <p:cNvSpPr txBox="1"/>
          <p:nvPr/>
        </p:nvSpPr>
        <p:spPr>
          <a:xfrm>
            <a:off x="7278370" y="3326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70" name="TextBox 1169"/>
          <p:cNvSpPr txBox="1"/>
          <p:nvPr/>
        </p:nvSpPr>
        <p:spPr>
          <a:xfrm>
            <a:off x="7430770" y="3478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71" name="TextBox 1170"/>
          <p:cNvSpPr txBox="1"/>
          <p:nvPr/>
        </p:nvSpPr>
        <p:spPr>
          <a:xfrm>
            <a:off x="7583170" y="3630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72" name="TextBox 1171"/>
          <p:cNvSpPr txBox="1"/>
          <p:nvPr/>
        </p:nvSpPr>
        <p:spPr>
          <a:xfrm>
            <a:off x="7735570" y="3783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73" name="TextBox 1172"/>
          <p:cNvSpPr txBox="1"/>
          <p:nvPr/>
        </p:nvSpPr>
        <p:spPr>
          <a:xfrm>
            <a:off x="7887970" y="3935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74" name="TextBox 1173"/>
          <p:cNvSpPr txBox="1"/>
          <p:nvPr/>
        </p:nvSpPr>
        <p:spPr>
          <a:xfrm>
            <a:off x="7227570" y="3402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75" name="TextBox 1174"/>
          <p:cNvSpPr txBox="1"/>
          <p:nvPr/>
        </p:nvSpPr>
        <p:spPr>
          <a:xfrm>
            <a:off x="7379970" y="3554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76" name="TextBox 1175"/>
          <p:cNvSpPr txBox="1"/>
          <p:nvPr/>
        </p:nvSpPr>
        <p:spPr>
          <a:xfrm>
            <a:off x="7532370" y="3707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77" name="TextBox 1176"/>
          <p:cNvSpPr txBox="1"/>
          <p:nvPr/>
        </p:nvSpPr>
        <p:spPr>
          <a:xfrm>
            <a:off x="7684770" y="3859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78" name="TextBox 1177"/>
          <p:cNvSpPr txBox="1"/>
          <p:nvPr/>
        </p:nvSpPr>
        <p:spPr>
          <a:xfrm>
            <a:off x="7837170" y="4011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79" name="TextBox 1178"/>
          <p:cNvSpPr txBox="1"/>
          <p:nvPr/>
        </p:nvSpPr>
        <p:spPr>
          <a:xfrm>
            <a:off x="7989570" y="4164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80" name="TextBox 1179"/>
          <p:cNvSpPr txBox="1"/>
          <p:nvPr/>
        </p:nvSpPr>
        <p:spPr>
          <a:xfrm>
            <a:off x="8141970" y="4316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81" name="TextBox 1180"/>
          <p:cNvSpPr txBox="1"/>
          <p:nvPr/>
        </p:nvSpPr>
        <p:spPr>
          <a:xfrm>
            <a:off x="6973570" y="3275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82" name="TextBox 1181"/>
          <p:cNvSpPr txBox="1"/>
          <p:nvPr/>
        </p:nvSpPr>
        <p:spPr>
          <a:xfrm>
            <a:off x="7125970" y="3427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83" name="TextBox 1182"/>
          <p:cNvSpPr txBox="1"/>
          <p:nvPr/>
        </p:nvSpPr>
        <p:spPr>
          <a:xfrm>
            <a:off x="7278370" y="3580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84" name="TextBox 1183"/>
          <p:cNvSpPr txBox="1"/>
          <p:nvPr/>
        </p:nvSpPr>
        <p:spPr>
          <a:xfrm>
            <a:off x="7430770" y="3732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85" name="TextBox 1184"/>
          <p:cNvSpPr txBox="1"/>
          <p:nvPr/>
        </p:nvSpPr>
        <p:spPr>
          <a:xfrm>
            <a:off x="7583170" y="3884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86" name="TextBox 1185"/>
          <p:cNvSpPr txBox="1"/>
          <p:nvPr/>
        </p:nvSpPr>
        <p:spPr>
          <a:xfrm>
            <a:off x="7735570" y="4037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87" name="TextBox 1186"/>
          <p:cNvSpPr txBox="1"/>
          <p:nvPr/>
        </p:nvSpPr>
        <p:spPr>
          <a:xfrm>
            <a:off x="7887970" y="4189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88" name="TextBox 1187"/>
          <p:cNvSpPr txBox="1"/>
          <p:nvPr/>
        </p:nvSpPr>
        <p:spPr>
          <a:xfrm>
            <a:off x="6973570" y="3148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89" name="TextBox 1188"/>
          <p:cNvSpPr txBox="1"/>
          <p:nvPr/>
        </p:nvSpPr>
        <p:spPr>
          <a:xfrm>
            <a:off x="7125970" y="3300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90" name="TextBox 1189"/>
          <p:cNvSpPr txBox="1"/>
          <p:nvPr/>
        </p:nvSpPr>
        <p:spPr>
          <a:xfrm>
            <a:off x="7278370" y="3453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91" name="TextBox 1190"/>
          <p:cNvSpPr txBox="1"/>
          <p:nvPr/>
        </p:nvSpPr>
        <p:spPr>
          <a:xfrm>
            <a:off x="7430770" y="3605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92" name="TextBox 1191"/>
          <p:cNvSpPr txBox="1"/>
          <p:nvPr/>
        </p:nvSpPr>
        <p:spPr>
          <a:xfrm>
            <a:off x="7583170" y="3757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93" name="TextBox 1192"/>
          <p:cNvSpPr txBox="1"/>
          <p:nvPr/>
        </p:nvSpPr>
        <p:spPr>
          <a:xfrm>
            <a:off x="7735570" y="3910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94" name="TextBox 1193"/>
          <p:cNvSpPr txBox="1"/>
          <p:nvPr/>
        </p:nvSpPr>
        <p:spPr>
          <a:xfrm>
            <a:off x="7887970" y="4062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95" name="TextBox 1194"/>
          <p:cNvSpPr txBox="1"/>
          <p:nvPr/>
        </p:nvSpPr>
        <p:spPr>
          <a:xfrm>
            <a:off x="7100570" y="3529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96" name="TextBox 1195"/>
          <p:cNvSpPr txBox="1"/>
          <p:nvPr/>
        </p:nvSpPr>
        <p:spPr>
          <a:xfrm>
            <a:off x="7252970" y="3681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97" name="TextBox 1196"/>
          <p:cNvSpPr txBox="1"/>
          <p:nvPr/>
        </p:nvSpPr>
        <p:spPr>
          <a:xfrm>
            <a:off x="7405370" y="3834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98" name="TextBox 1197"/>
          <p:cNvSpPr txBox="1"/>
          <p:nvPr/>
        </p:nvSpPr>
        <p:spPr>
          <a:xfrm>
            <a:off x="7557770" y="3986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99" name="TextBox 1198"/>
          <p:cNvSpPr txBox="1"/>
          <p:nvPr/>
        </p:nvSpPr>
        <p:spPr>
          <a:xfrm>
            <a:off x="7710170" y="4138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00" name="TextBox 1199"/>
          <p:cNvSpPr txBox="1"/>
          <p:nvPr/>
        </p:nvSpPr>
        <p:spPr>
          <a:xfrm>
            <a:off x="7862570" y="4291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01" name="TextBox 1200"/>
          <p:cNvSpPr txBox="1"/>
          <p:nvPr/>
        </p:nvSpPr>
        <p:spPr>
          <a:xfrm>
            <a:off x="8014970" y="4443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02" name="TextBox 1201"/>
          <p:cNvSpPr txBox="1"/>
          <p:nvPr/>
        </p:nvSpPr>
        <p:spPr>
          <a:xfrm>
            <a:off x="6973570" y="3148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03" name="TextBox 1202"/>
          <p:cNvSpPr txBox="1"/>
          <p:nvPr/>
        </p:nvSpPr>
        <p:spPr>
          <a:xfrm>
            <a:off x="7125970" y="3300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04" name="TextBox 1203"/>
          <p:cNvSpPr txBox="1"/>
          <p:nvPr/>
        </p:nvSpPr>
        <p:spPr>
          <a:xfrm>
            <a:off x="7278370" y="3453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05" name="TextBox 1204"/>
          <p:cNvSpPr txBox="1"/>
          <p:nvPr/>
        </p:nvSpPr>
        <p:spPr>
          <a:xfrm>
            <a:off x="7430770" y="3605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06" name="TextBox 1205"/>
          <p:cNvSpPr txBox="1"/>
          <p:nvPr/>
        </p:nvSpPr>
        <p:spPr>
          <a:xfrm>
            <a:off x="7583170" y="3757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07" name="TextBox 1206"/>
          <p:cNvSpPr txBox="1"/>
          <p:nvPr/>
        </p:nvSpPr>
        <p:spPr>
          <a:xfrm>
            <a:off x="7735570" y="3910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08" name="TextBox 1207"/>
          <p:cNvSpPr txBox="1"/>
          <p:nvPr/>
        </p:nvSpPr>
        <p:spPr>
          <a:xfrm>
            <a:off x="7887970" y="4062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09" name="TextBox 1208"/>
          <p:cNvSpPr txBox="1"/>
          <p:nvPr/>
        </p:nvSpPr>
        <p:spPr>
          <a:xfrm>
            <a:off x="7100570" y="3148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10" name="TextBox 1209"/>
          <p:cNvSpPr txBox="1"/>
          <p:nvPr/>
        </p:nvSpPr>
        <p:spPr>
          <a:xfrm>
            <a:off x="7252970" y="3300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11" name="TextBox 1210"/>
          <p:cNvSpPr txBox="1"/>
          <p:nvPr/>
        </p:nvSpPr>
        <p:spPr>
          <a:xfrm>
            <a:off x="7405370" y="3453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12" name="TextBox 1211"/>
          <p:cNvSpPr txBox="1"/>
          <p:nvPr/>
        </p:nvSpPr>
        <p:spPr>
          <a:xfrm>
            <a:off x="7557770" y="3605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13" name="TextBox 1212"/>
          <p:cNvSpPr txBox="1"/>
          <p:nvPr/>
        </p:nvSpPr>
        <p:spPr>
          <a:xfrm>
            <a:off x="7710170" y="3757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14" name="TextBox 1213"/>
          <p:cNvSpPr txBox="1"/>
          <p:nvPr/>
        </p:nvSpPr>
        <p:spPr>
          <a:xfrm>
            <a:off x="7862570" y="3910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15" name="TextBox 1214"/>
          <p:cNvSpPr txBox="1"/>
          <p:nvPr/>
        </p:nvSpPr>
        <p:spPr>
          <a:xfrm>
            <a:off x="8014970" y="4062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16" name="TextBox 1215"/>
          <p:cNvSpPr txBox="1"/>
          <p:nvPr/>
        </p:nvSpPr>
        <p:spPr>
          <a:xfrm>
            <a:off x="7227570" y="3021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17" name="TextBox 1216"/>
          <p:cNvSpPr txBox="1"/>
          <p:nvPr/>
        </p:nvSpPr>
        <p:spPr>
          <a:xfrm>
            <a:off x="7379970" y="3173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18" name="TextBox 1217"/>
          <p:cNvSpPr txBox="1"/>
          <p:nvPr/>
        </p:nvSpPr>
        <p:spPr>
          <a:xfrm>
            <a:off x="7532370" y="3326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19" name="TextBox 1218"/>
          <p:cNvSpPr txBox="1"/>
          <p:nvPr/>
        </p:nvSpPr>
        <p:spPr>
          <a:xfrm>
            <a:off x="7684770" y="3478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20" name="TextBox 1219"/>
          <p:cNvSpPr txBox="1"/>
          <p:nvPr/>
        </p:nvSpPr>
        <p:spPr>
          <a:xfrm>
            <a:off x="7837170" y="3630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21" name="TextBox 1220"/>
          <p:cNvSpPr txBox="1"/>
          <p:nvPr/>
        </p:nvSpPr>
        <p:spPr>
          <a:xfrm>
            <a:off x="7989570" y="3783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22" name="TextBox 1221"/>
          <p:cNvSpPr txBox="1"/>
          <p:nvPr/>
        </p:nvSpPr>
        <p:spPr>
          <a:xfrm>
            <a:off x="8141970" y="3935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23" name="TextBox 1222"/>
          <p:cNvSpPr txBox="1"/>
          <p:nvPr/>
        </p:nvSpPr>
        <p:spPr>
          <a:xfrm>
            <a:off x="7227570" y="3021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24" name="TextBox 1223"/>
          <p:cNvSpPr txBox="1"/>
          <p:nvPr/>
        </p:nvSpPr>
        <p:spPr>
          <a:xfrm>
            <a:off x="7379970" y="3173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25" name="TextBox 1224"/>
          <p:cNvSpPr txBox="1"/>
          <p:nvPr/>
        </p:nvSpPr>
        <p:spPr>
          <a:xfrm>
            <a:off x="7532370" y="3326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26" name="TextBox 1225"/>
          <p:cNvSpPr txBox="1"/>
          <p:nvPr/>
        </p:nvSpPr>
        <p:spPr>
          <a:xfrm>
            <a:off x="7684770" y="3478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27" name="TextBox 1226"/>
          <p:cNvSpPr txBox="1"/>
          <p:nvPr/>
        </p:nvSpPr>
        <p:spPr>
          <a:xfrm>
            <a:off x="7837170" y="3630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28" name="TextBox 1227"/>
          <p:cNvSpPr txBox="1"/>
          <p:nvPr/>
        </p:nvSpPr>
        <p:spPr>
          <a:xfrm>
            <a:off x="7989570" y="3783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29" name="TextBox 1228"/>
          <p:cNvSpPr txBox="1"/>
          <p:nvPr/>
        </p:nvSpPr>
        <p:spPr>
          <a:xfrm>
            <a:off x="8141970" y="3935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30" name="TextBox 1229"/>
          <p:cNvSpPr txBox="1"/>
          <p:nvPr/>
        </p:nvSpPr>
        <p:spPr>
          <a:xfrm>
            <a:off x="7100570" y="3021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31" name="TextBox 1230"/>
          <p:cNvSpPr txBox="1"/>
          <p:nvPr/>
        </p:nvSpPr>
        <p:spPr>
          <a:xfrm>
            <a:off x="7252970" y="3173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32" name="TextBox 1231"/>
          <p:cNvSpPr txBox="1"/>
          <p:nvPr/>
        </p:nvSpPr>
        <p:spPr>
          <a:xfrm>
            <a:off x="7405370" y="3326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33" name="TextBox 1232"/>
          <p:cNvSpPr txBox="1"/>
          <p:nvPr/>
        </p:nvSpPr>
        <p:spPr>
          <a:xfrm>
            <a:off x="7557770" y="3478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34" name="TextBox 1233"/>
          <p:cNvSpPr txBox="1"/>
          <p:nvPr/>
        </p:nvSpPr>
        <p:spPr>
          <a:xfrm>
            <a:off x="7710170" y="3630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35" name="TextBox 1234"/>
          <p:cNvSpPr txBox="1"/>
          <p:nvPr/>
        </p:nvSpPr>
        <p:spPr>
          <a:xfrm>
            <a:off x="7862570" y="3783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36" name="TextBox 1235"/>
          <p:cNvSpPr txBox="1"/>
          <p:nvPr/>
        </p:nvSpPr>
        <p:spPr>
          <a:xfrm>
            <a:off x="8014970" y="3935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37" name="TextBox 1236"/>
          <p:cNvSpPr txBox="1"/>
          <p:nvPr/>
        </p:nvSpPr>
        <p:spPr>
          <a:xfrm>
            <a:off x="7303770" y="3097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38" name="TextBox 1237"/>
          <p:cNvSpPr txBox="1"/>
          <p:nvPr/>
        </p:nvSpPr>
        <p:spPr>
          <a:xfrm>
            <a:off x="7456170" y="3249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39" name="TextBox 1238"/>
          <p:cNvSpPr txBox="1"/>
          <p:nvPr/>
        </p:nvSpPr>
        <p:spPr>
          <a:xfrm>
            <a:off x="7608570" y="3402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40" name="TextBox 1239"/>
          <p:cNvSpPr txBox="1"/>
          <p:nvPr/>
        </p:nvSpPr>
        <p:spPr>
          <a:xfrm>
            <a:off x="7760970" y="3554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41" name="TextBox 1240"/>
          <p:cNvSpPr txBox="1"/>
          <p:nvPr/>
        </p:nvSpPr>
        <p:spPr>
          <a:xfrm>
            <a:off x="7913370" y="3707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42" name="TextBox 1241"/>
          <p:cNvSpPr txBox="1"/>
          <p:nvPr/>
        </p:nvSpPr>
        <p:spPr>
          <a:xfrm>
            <a:off x="8065770" y="3859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43" name="TextBox 1242"/>
          <p:cNvSpPr txBox="1"/>
          <p:nvPr/>
        </p:nvSpPr>
        <p:spPr>
          <a:xfrm>
            <a:off x="8218170" y="4011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44" name="TextBox 1243"/>
          <p:cNvSpPr txBox="1"/>
          <p:nvPr/>
        </p:nvSpPr>
        <p:spPr>
          <a:xfrm>
            <a:off x="8370570" y="4164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45" name="TextBox 1244"/>
          <p:cNvSpPr txBox="1"/>
          <p:nvPr/>
        </p:nvSpPr>
        <p:spPr>
          <a:xfrm>
            <a:off x="7354570" y="3148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46" name="TextBox 1245"/>
          <p:cNvSpPr txBox="1"/>
          <p:nvPr/>
        </p:nvSpPr>
        <p:spPr>
          <a:xfrm>
            <a:off x="7506970" y="3300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47" name="TextBox 1246"/>
          <p:cNvSpPr txBox="1"/>
          <p:nvPr/>
        </p:nvSpPr>
        <p:spPr>
          <a:xfrm>
            <a:off x="7659370" y="3453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48" name="TextBox 1247"/>
          <p:cNvSpPr txBox="1"/>
          <p:nvPr/>
        </p:nvSpPr>
        <p:spPr>
          <a:xfrm>
            <a:off x="7811770" y="3605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49" name="TextBox 1248"/>
          <p:cNvSpPr txBox="1"/>
          <p:nvPr/>
        </p:nvSpPr>
        <p:spPr>
          <a:xfrm>
            <a:off x="7964170" y="3757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50" name="TextBox 1249"/>
          <p:cNvSpPr txBox="1"/>
          <p:nvPr/>
        </p:nvSpPr>
        <p:spPr>
          <a:xfrm>
            <a:off x="8116570" y="3910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51" name="TextBox 1250"/>
          <p:cNvSpPr txBox="1"/>
          <p:nvPr/>
        </p:nvSpPr>
        <p:spPr>
          <a:xfrm>
            <a:off x="8268970" y="4062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52" name="TextBox 1251"/>
          <p:cNvSpPr txBox="1"/>
          <p:nvPr/>
        </p:nvSpPr>
        <p:spPr>
          <a:xfrm>
            <a:off x="7481570" y="3275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53" name="TextBox 1252"/>
          <p:cNvSpPr txBox="1"/>
          <p:nvPr/>
        </p:nvSpPr>
        <p:spPr>
          <a:xfrm>
            <a:off x="7633970" y="3427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54" name="TextBox 1253"/>
          <p:cNvSpPr txBox="1"/>
          <p:nvPr/>
        </p:nvSpPr>
        <p:spPr>
          <a:xfrm>
            <a:off x="7786370" y="3580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55" name="TextBox 1254"/>
          <p:cNvSpPr txBox="1"/>
          <p:nvPr/>
        </p:nvSpPr>
        <p:spPr>
          <a:xfrm>
            <a:off x="7938770" y="3732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56" name="TextBox 1255"/>
          <p:cNvSpPr txBox="1"/>
          <p:nvPr/>
        </p:nvSpPr>
        <p:spPr>
          <a:xfrm>
            <a:off x="8091170" y="3884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57" name="TextBox 1256"/>
          <p:cNvSpPr txBox="1"/>
          <p:nvPr/>
        </p:nvSpPr>
        <p:spPr>
          <a:xfrm>
            <a:off x="8243570" y="4037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58" name="TextBox 1257"/>
          <p:cNvSpPr txBox="1"/>
          <p:nvPr/>
        </p:nvSpPr>
        <p:spPr>
          <a:xfrm>
            <a:off x="8395970" y="4189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59" name="TextBox 1258"/>
          <p:cNvSpPr txBox="1"/>
          <p:nvPr/>
        </p:nvSpPr>
        <p:spPr>
          <a:xfrm>
            <a:off x="7354570" y="3275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60" name="TextBox 1259"/>
          <p:cNvSpPr txBox="1"/>
          <p:nvPr/>
        </p:nvSpPr>
        <p:spPr>
          <a:xfrm>
            <a:off x="7506970" y="3427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61" name="TextBox 1260"/>
          <p:cNvSpPr txBox="1"/>
          <p:nvPr/>
        </p:nvSpPr>
        <p:spPr>
          <a:xfrm>
            <a:off x="7659370" y="3580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62" name="TextBox 1261"/>
          <p:cNvSpPr txBox="1"/>
          <p:nvPr/>
        </p:nvSpPr>
        <p:spPr>
          <a:xfrm>
            <a:off x="7811770" y="3732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63" name="TextBox 1262"/>
          <p:cNvSpPr txBox="1"/>
          <p:nvPr/>
        </p:nvSpPr>
        <p:spPr>
          <a:xfrm>
            <a:off x="7964170" y="3884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64" name="TextBox 1263"/>
          <p:cNvSpPr txBox="1"/>
          <p:nvPr/>
        </p:nvSpPr>
        <p:spPr>
          <a:xfrm>
            <a:off x="8116570" y="4037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65" name="TextBox 1264"/>
          <p:cNvSpPr txBox="1"/>
          <p:nvPr/>
        </p:nvSpPr>
        <p:spPr>
          <a:xfrm>
            <a:off x="8268970" y="4189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66" name="TextBox 1265"/>
          <p:cNvSpPr txBox="1"/>
          <p:nvPr/>
        </p:nvSpPr>
        <p:spPr>
          <a:xfrm>
            <a:off x="7481570" y="3529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67" name="TextBox 1266"/>
          <p:cNvSpPr txBox="1"/>
          <p:nvPr/>
        </p:nvSpPr>
        <p:spPr>
          <a:xfrm>
            <a:off x="7633970" y="3681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68" name="TextBox 1267"/>
          <p:cNvSpPr txBox="1"/>
          <p:nvPr/>
        </p:nvSpPr>
        <p:spPr>
          <a:xfrm>
            <a:off x="7786370" y="3834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69" name="TextBox 1268"/>
          <p:cNvSpPr txBox="1"/>
          <p:nvPr/>
        </p:nvSpPr>
        <p:spPr>
          <a:xfrm>
            <a:off x="7938770" y="3986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70" name="TextBox 1269"/>
          <p:cNvSpPr txBox="1"/>
          <p:nvPr/>
        </p:nvSpPr>
        <p:spPr>
          <a:xfrm>
            <a:off x="8091170" y="4138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71" name="TextBox 1270"/>
          <p:cNvSpPr txBox="1"/>
          <p:nvPr/>
        </p:nvSpPr>
        <p:spPr>
          <a:xfrm>
            <a:off x="8243570" y="4291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72" name="TextBox 1271"/>
          <p:cNvSpPr txBox="1"/>
          <p:nvPr/>
        </p:nvSpPr>
        <p:spPr>
          <a:xfrm>
            <a:off x="8395970" y="4443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73" name="TextBox 1272"/>
          <p:cNvSpPr txBox="1"/>
          <p:nvPr/>
        </p:nvSpPr>
        <p:spPr>
          <a:xfrm>
            <a:off x="7354570" y="3148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74" name="TextBox 1273"/>
          <p:cNvSpPr txBox="1"/>
          <p:nvPr/>
        </p:nvSpPr>
        <p:spPr>
          <a:xfrm>
            <a:off x="7506970" y="3300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75" name="TextBox 1274"/>
          <p:cNvSpPr txBox="1"/>
          <p:nvPr/>
        </p:nvSpPr>
        <p:spPr>
          <a:xfrm>
            <a:off x="7659370" y="3453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76" name="TextBox 1275"/>
          <p:cNvSpPr txBox="1"/>
          <p:nvPr/>
        </p:nvSpPr>
        <p:spPr>
          <a:xfrm>
            <a:off x="7811770" y="3605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77" name="TextBox 1276"/>
          <p:cNvSpPr txBox="1"/>
          <p:nvPr/>
        </p:nvSpPr>
        <p:spPr>
          <a:xfrm>
            <a:off x="7964170" y="3757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78" name="TextBox 1277"/>
          <p:cNvSpPr txBox="1"/>
          <p:nvPr/>
        </p:nvSpPr>
        <p:spPr>
          <a:xfrm>
            <a:off x="8116570" y="3910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79" name="TextBox 1278"/>
          <p:cNvSpPr txBox="1"/>
          <p:nvPr/>
        </p:nvSpPr>
        <p:spPr>
          <a:xfrm>
            <a:off x="8268970" y="4062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80" name="TextBox 1279"/>
          <p:cNvSpPr txBox="1"/>
          <p:nvPr/>
        </p:nvSpPr>
        <p:spPr>
          <a:xfrm>
            <a:off x="7608570" y="3529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81" name="TextBox 1280"/>
          <p:cNvSpPr txBox="1"/>
          <p:nvPr/>
        </p:nvSpPr>
        <p:spPr>
          <a:xfrm>
            <a:off x="7760970" y="3681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82" name="TextBox 1281"/>
          <p:cNvSpPr txBox="1"/>
          <p:nvPr/>
        </p:nvSpPr>
        <p:spPr>
          <a:xfrm>
            <a:off x="7913370" y="3834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83" name="TextBox 1282"/>
          <p:cNvSpPr txBox="1"/>
          <p:nvPr/>
        </p:nvSpPr>
        <p:spPr>
          <a:xfrm>
            <a:off x="8065770" y="3986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84" name="TextBox 1283"/>
          <p:cNvSpPr txBox="1"/>
          <p:nvPr/>
        </p:nvSpPr>
        <p:spPr>
          <a:xfrm>
            <a:off x="8218170" y="4138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85" name="TextBox 1284"/>
          <p:cNvSpPr txBox="1"/>
          <p:nvPr/>
        </p:nvSpPr>
        <p:spPr>
          <a:xfrm>
            <a:off x="8370570" y="4291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86" name="TextBox 1285"/>
          <p:cNvSpPr txBox="1"/>
          <p:nvPr/>
        </p:nvSpPr>
        <p:spPr>
          <a:xfrm>
            <a:off x="8522970" y="4443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87" name="TextBox 1286"/>
          <p:cNvSpPr txBox="1"/>
          <p:nvPr/>
        </p:nvSpPr>
        <p:spPr>
          <a:xfrm>
            <a:off x="7354570" y="3402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88" name="TextBox 1287"/>
          <p:cNvSpPr txBox="1"/>
          <p:nvPr/>
        </p:nvSpPr>
        <p:spPr>
          <a:xfrm>
            <a:off x="7506970" y="3554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89" name="TextBox 1288"/>
          <p:cNvSpPr txBox="1"/>
          <p:nvPr/>
        </p:nvSpPr>
        <p:spPr>
          <a:xfrm>
            <a:off x="7659370" y="3707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90" name="TextBox 1289"/>
          <p:cNvSpPr txBox="1"/>
          <p:nvPr/>
        </p:nvSpPr>
        <p:spPr>
          <a:xfrm>
            <a:off x="7811770" y="3859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91" name="TextBox 1290"/>
          <p:cNvSpPr txBox="1"/>
          <p:nvPr/>
        </p:nvSpPr>
        <p:spPr>
          <a:xfrm>
            <a:off x="7964170" y="4011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92" name="TextBox 1291"/>
          <p:cNvSpPr txBox="1"/>
          <p:nvPr/>
        </p:nvSpPr>
        <p:spPr>
          <a:xfrm>
            <a:off x="8116570" y="4164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93" name="TextBox 1292"/>
          <p:cNvSpPr txBox="1"/>
          <p:nvPr/>
        </p:nvSpPr>
        <p:spPr>
          <a:xfrm>
            <a:off x="8268970" y="4316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94" name="TextBox 1293"/>
          <p:cNvSpPr txBox="1"/>
          <p:nvPr/>
        </p:nvSpPr>
        <p:spPr>
          <a:xfrm>
            <a:off x="7354570" y="3275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95" name="TextBox 1294"/>
          <p:cNvSpPr txBox="1"/>
          <p:nvPr/>
        </p:nvSpPr>
        <p:spPr>
          <a:xfrm>
            <a:off x="7506970" y="3427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96" name="TextBox 1295"/>
          <p:cNvSpPr txBox="1"/>
          <p:nvPr/>
        </p:nvSpPr>
        <p:spPr>
          <a:xfrm>
            <a:off x="7659370" y="3580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97" name="TextBox 1296"/>
          <p:cNvSpPr txBox="1"/>
          <p:nvPr/>
        </p:nvSpPr>
        <p:spPr>
          <a:xfrm>
            <a:off x="7811770" y="3732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98" name="TextBox 1297"/>
          <p:cNvSpPr txBox="1"/>
          <p:nvPr/>
        </p:nvSpPr>
        <p:spPr>
          <a:xfrm>
            <a:off x="7964170" y="3884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99" name="TextBox 1298"/>
          <p:cNvSpPr txBox="1"/>
          <p:nvPr/>
        </p:nvSpPr>
        <p:spPr>
          <a:xfrm>
            <a:off x="8116570" y="4037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00" name="TextBox 1299"/>
          <p:cNvSpPr txBox="1"/>
          <p:nvPr/>
        </p:nvSpPr>
        <p:spPr>
          <a:xfrm>
            <a:off x="8268970" y="4189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01" name="TextBox 1300"/>
          <p:cNvSpPr txBox="1"/>
          <p:nvPr/>
        </p:nvSpPr>
        <p:spPr>
          <a:xfrm>
            <a:off x="7481570" y="3656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02" name="TextBox 1301"/>
          <p:cNvSpPr txBox="1"/>
          <p:nvPr/>
        </p:nvSpPr>
        <p:spPr>
          <a:xfrm>
            <a:off x="7633970" y="3808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03" name="TextBox 1302"/>
          <p:cNvSpPr txBox="1"/>
          <p:nvPr/>
        </p:nvSpPr>
        <p:spPr>
          <a:xfrm>
            <a:off x="7786370" y="3961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04" name="TextBox 1303"/>
          <p:cNvSpPr txBox="1"/>
          <p:nvPr/>
        </p:nvSpPr>
        <p:spPr>
          <a:xfrm>
            <a:off x="7938770" y="4113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05" name="TextBox 1304"/>
          <p:cNvSpPr txBox="1"/>
          <p:nvPr/>
        </p:nvSpPr>
        <p:spPr>
          <a:xfrm>
            <a:off x="8091170" y="4265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06" name="TextBox 1305"/>
          <p:cNvSpPr txBox="1"/>
          <p:nvPr/>
        </p:nvSpPr>
        <p:spPr>
          <a:xfrm>
            <a:off x="8243570" y="4418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07" name="TextBox 1306"/>
          <p:cNvSpPr txBox="1"/>
          <p:nvPr/>
        </p:nvSpPr>
        <p:spPr>
          <a:xfrm>
            <a:off x="8395970" y="4570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08" name="TextBox 1307"/>
          <p:cNvSpPr txBox="1"/>
          <p:nvPr/>
        </p:nvSpPr>
        <p:spPr>
          <a:xfrm>
            <a:off x="7354570" y="3275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09" name="TextBox 1308"/>
          <p:cNvSpPr txBox="1"/>
          <p:nvPr/>
        </p:nvSpPr>
        <p:spPr>
          <a:xfrm>
            <a:off x="7506970" y="3427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10" name="TextBox 1309"/>
          <p:cNvSpPr txBox="1"/>
          <p:nvPr/>
        </p:nvSpPr>
        <p:spPr>
          <a:xfrm>
            <a:off x="7659370" y="3580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11" name="TextBox 1310"/>
          <p:cNvSpPr txBox="1"/>
          <p:nvPr/>
        </p:nvSpPr>
        <p:spPr>
          <a:xfrm>
            <a:off x="7811770" y="3732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12" name="TextBox 1311"/>
          <p:cNvSpPr txBox="1"/>
          <p:nvPr/>
        </p:nvSpPr>
        <p:spPr>
          <a:xfrm>
            <a:off x="7964170" y="3884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13" name="TextBox 1312"/>
          <p:cNvSpPr txBox="1"/>
          <p:nvPr/>
        </p:nvSpPr>
        <p:spPr>
          <a:xfrm>
            <a:off x="8116570" y="4037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14" name="TextBox 1313"/>
          <p:cNvSpPr txBox="1"/>
          <p:nvPr/>
        </p:nvSpPr>
        <p:spPr>
          <a:xfrm>
            <a:off x="8268970" y="4189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15" name="TextBox 1314"/>
          <p:cNvSpPr txBox="1"/>
          <p:nvPr/>
        </p:nvSpPr>
        <p:spPr>
          <a:xfrm>
            <a:off x="7481570" y="3275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16" name="TextBox 1315"/>
          <p:cNvSpPr txBox="1"/>
          <p:nvPr/>
        </p:nvSpPr>
        <p:spPr>
          <a:xfrm>
            <a:off x="7633970" y="3427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17" name="TextBox 1316"/>
          <p:cNvSpPr txBox="1"/>
          <p:nvPr/>
        </p:nvSpPr>
        <p:spPr>
          <a:xfrm>
            <a:off x="7786370" y="3580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18" name="TextBox 1317"/>
          <p:cNvSpPr txBox="1"/>
          <p:nvPr/>
        </p:nvSpPr>
        <p:spPr>
          <a:xfrm>
            <a:off x="7938770" y="3732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19" name="TextBox 1318"/>
          <p:cNvSpPr txBox="1"/>
          <p:nvPr/>
        </p:nvSpPr>
        <p:spPr>
          <a:xfrm>
            <a:off x="8091170" y="3884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20" name="TextBox 1319"/>
          <p:cNvSpPr txBox="1"/>
          <p:nvPr/>
        </p:nvSpPr>
        <p:spPr>
          <a:xfrm>
            <a:off x="8243570" y="4037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21" name="TextBox 1320"/>
          <p:cNvSpPr txBox="1"/>
          <p:nvPr/>
        </p:nvSpPr>
        <p:spPr>
          <a:xfrm>
            <a:off x="8395970" y="4189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22" name="TextBox 1321"/>
          <p:cNvSpPr txBox="1"/>
          <p:nvPr/>
        </p:nvSpPr>
        <p:spPr>
          <a:xfrm>
            <a:off x="7608570" y="3148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23" name="TextBox 1322"/>
          <p:cNvSpPr txBox="1"/>
          <p:nvPr/>
        </p:nvSpPr>
        <p:spPr>
          <a:xfrm>
            <a:off x="7760970" y="3300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24" name="TextBox 1323"/>
          <p:cNvSpPr txBox="1"/>
          <p:nvPr/>
        </p:nvSpPr>
        <p:spPr>
          <a:xfrm>
            <a:off x="7913370" y="3453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25" name="TextBox 1324"/>
          <p:cNvSpPr txBox="1"/>
          <p:nvPr/>
        </p:nvSpPr>
        <p:spPr>
          <a:xfrm>
            <a:off x="8065770" y="3605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26" name="TextBox 1325"/>
          <p:cNvSpPr txBox="1"/>
          <p:nvPr/>
        </p:nvSpPr>
        <p:spPr>
          <a:xfrm>
            <a:off x="8218170" y="3757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27" name="TextBox 1326"/>
          <p:cNvSpPr txBox="1"/>
          <p:nvPr/>
        </p:nvSpPr>
        <p:spPr>
          <a:xfrm>
            <a:off x="8370570" y="3910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28" name="TextBox 1327"/>
          <p:cNvSpPr txBox="1"/>
          <p:nvPr/>
        </p:nvSpPr>
        <p:spPr>
          <a:xfrm>
            <a:off x="8522970" y="4062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29" name="TextBox 1328"/>
          <p:cNvSpPr txBox="1"/>
          <p:nvPr/>
        </p:nvSpPr>
        <p:spPr>
          <a:xfrm>
            <a:off x="7608570" y="3148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30" name="TextBox 1329"/>
          <p:cNvSpPr txBox="1"/>
          <p:nvPr/>
        </p:nvSpPr>
        <p:spPr>
          <a:xfrm>
            <a:off x="7760970" y="3300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31" name="TextBox 1330"/>
          <p:cNvSpPr txBox="1"/>
          <p:nvPr/>
        </p:nvSpPr>
        <p:spPr>
          <a:xfrm>
            <a:off x="7913370" y="3453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32" name="TextBox 1331"/>
          <p:cNvSpPr txBox="1"/>
          <p:nvPr/>
        </p:nvSpPr>
        <p:spPr>
          <a:xfrm>
            <a:off x="8065770" y="3605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33" name="TextBox 1332"/>
          <p:cNvSpPr txBox="1"/>
          <p:nvPr/>
        </p:nvSpPr>
        <p:spPr>
          <a:xfrm>
            <a:off x="8218170" y="3757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34" name="TextBox 1333"/>
          <p:cNvSpPr txBox="1"/>
          <p:nvPr/>
        </p:nvSpPr>
        <p:spPr>
          <a:xfrm>
            <a:off x="8370570" y="3910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35" name="TextBox 1334"/>
          <p:cNvSpPr txBox="1"/>
          <p:nvPr/>
        </p:nvSpPr>
        <p:spPr>
          <a:xfrm>
            <a:off x="8522970" y="4062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36" name="TextBox 1335"/>
          <p:cNvSpPr txBox="1"/>
          <p:nvPr/>
        </p:nvSpPr>
        <p:spPr>
          <a:xfrm>
            <a:off x="7481570" y="3148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37" name="TextBox 1336"/>
          <p:cNvSpPr txBox="1"/>
          <p:nvPr/>
        </p:nvSpPr>
        <p:spPr>
          <a:xfrm>
            <a:off x="7633970" y="3300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38" name="TextBox 1337"/>
          <p:cNvSpPr txBox="1"/>
          <p:nvPr/>
        </p:nvSpPr>
        <p:spPr>
          <a:xfrm>
            <a:off x="7786370" y="34531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39" name="TextBox 1338"/>
          <p:cNvSpPr txBox="1"/>
          <p:nvPr/>
        </p:nvSpPr>
        <p:spPr>
          <a:xfrm>
            <a:off x="7938770" y="36055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40" name="TextBox 1339"/>
          <p:cNvSpPr txBox="1"/>
          <p:nvPr/>
        </p:nvSpPr>
        <p:spPr>
          <a:xfrm>
            <a:off x="8091170" y="37579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41" name="TextBox 1340"/>
          <p:cNvSpPr txBox="1"/>
          <p:nvPr/>
        </p:nvSpPr>
        <p:spPr>
          <a:xfrm>
            <a:off x="8243570" y="39103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42" name="TextBox 1341"/>
          <p:cNvSpPr txBox="1"/>
          <p:nvPr/>
        </p:nvSpPr>
        <p:spPr>
          <a:xfrm>
            <a:off x="8395970" y="4062730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……………………………………….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1343" name="Picture 2"/>
          <p:cNvPicPr>
            <a:picLocks noChangeAspect="1" noChangeArrowheads="1"/>
          </p:cNvPicPr>
          <p:nvPr/>
        </p:nvPicPr>
        <p:blipFill>
          <a:blip r:embed="rId2" cstate="print"/>
          <a:srcRect t="76568"/>
          <a:stretch>
            <a:fillRect/>
          </a:stretch>
        </p:blipFill>
        <p:spPr bwMode="auto">
          <a:xfrm>
            <a:off x="10506075" y="6591406"/>
            <a:ext cx="1685925" cy="26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0823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Adenosine </a:t>
            </a:r>
            <a:r>
              <a:rPr lang="en-US" dirty="0" err="1" smtClean="0"/>
              <a:t>monophosphate</a:t>
            </a:r>
            <a:endParaRPr lang="en-US" dirty="0"/>
          </a:p>
        </p:txBody>
      </p:sp>
      <p:pic>
        <p:nvPicPr>
          <p:cNvPr id="58370" name="Picture 2" descr="File:Ribose structure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447800"/>
            <a:ext cx="2438400" cy="2181226"/>
          </a:xfrm>
          <a:prstGeom prst="rect">
            <a:avLst/>
          </a:prstGeom>
          <a:noFill/>
        </p:spPr>
      </p:pic>
      <p:pic>
        <p:nvPicPr>
          <p:cNvPr id="58378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4034136"/>
            <a:ext cx="259080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9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1" y="1676400"/>
            <a:ext cx="522922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895601" y="3424536"/>
            <a:ext cx="960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ribose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4600" y="5710536"/>
            <a:ext cx="1799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deoxy-ribose</a:t>
            </a:r>
            <a:endParaRPr lang="en-US" sz="2400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 cstate="print"/>
          <a:srcRect t="76568"/>
          <a:stretch>
            <a:fillRect/>
          </a:stretch>
        </p:blipFill>
        <p:spPr bwMode="auto">
          <a:xfrm>
            <a:off x="10506075" y="6591406"/>
            <a:ext cx="1685925" cy="26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6883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Thymidine</a:t>
            </a:r>
            <a:r>
              <a:rPr lang="en-US" dirty="0" smtClean="0"/>
              <a:t> </a:t>
            </a:r>
            <a:r>
              <a:rPr lang="en-US" dirty="0" err="1" smtClean="0"/>
              <a:t>monophosphate</a:t>
            </a:r>
            <a:endParaRPr lang="en-US" dirty="0"/>
          </a:p>
        </p:txBody>
      </p:sp>
      <p:pic>
        <p:nvPicPr>
          <p:cNvPr id="59394" name="Picture 2" descr="File:DTMP chemical structu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676401"/>
            <a:ext cx="5295900" cy="4488051"/>
          </a:xfrm>
          <a:prstGeom prst="rect">
            <a:avLst/>
          </a:prstGeom>
          <a:noFill/>
        </p:spPr>
      </p:pic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3048001"/>
            <a:ext cx="259080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667000" y="4800601"/>
            <a:ext cx="1799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deoxy-ribose</a:t>
            </a:r>
            <a:endParaRPr lang="en-US" sz="24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 t="76568"/>
          <a:stretch>
            <a:fillRect/>
          </a:stretch>
        </p:blipFill>
        <p:spPr bwMode="auto">
          <a:xfrm>
            <a:off x="10506075" y="6591406"/>
            <a:ext cx="1685925" cy="26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298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Arrow Connector 8"/>
          <p:cNvCxnSpPr/>
          <p:nvPr/>
        </p:nvCxnSpPr>
        <p:spPr>
          <a:xfrm>
            <a:off x="2819400" y="2133600"/>
            <a:ext cx="6248400" cy="41148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6393" y="1371600"/>
            <a:ext cx="382854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A-T dimer formation</a:t>
            </a:r>
            <a:endParaRPr lang="en-US" dirty="0"/>
          </a:p>
        </p:txBody>
      </p:sp>
      <p:pic>
        <p:nvPicPr>
          <p:cNvPr id="4" name="Picture 2" descr="File:DTMP chemical structure.png"/>
          <p:cNvPicPr>
            <a:picLocks noChangeAspect="1" noChangeArrowheads="1"/>
          </p:cNvPicPr>
          <p:nvPr/>
        </p:nvPicPr>
        <p:blipFill>
          <a:blip r:embed="rId3" cstate="print"/>
          <a:srcRect l="2230" t="2632"/>
          <a:stretch>
            <a:fillRect/>
          </a:stretch>
        </p:blipFill>
        <p:spPr bwMode="auto">
          <a:xfrm>
            <a:off x="5803394" y="3124200"/>
            <a:ext cx="3340607" cy="2819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438401" y="1600201"/>
            <a:ext cx="534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5’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143280" y="6059270"/>
            <a:ext cx="534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3’</a:t>
            </a:r>
          </a:p>
        </p:txBody>
      </p:sp>
      <p:sp>
        <p:nvSpPr>
          <p:cNvPr id="14" name="Freeform 13"/>
          <p:cNvSpPr/>
          <p:nvPr/>
        </p:nvSpPr>
        <p:spPr>
          <a:xfrm>
            <a:off x="3962401" y="4572002"/>
            <a:ext cx="1340069" cy="476613"/>
          </a:xfrm>
          <a:custGeom>
            <a:avLst/>
            <a:gdLst>
              <a:gd name="connsiteX0" fmla="*/ 1340069 w 1340069"/>
              <a:gd name="connsiteY0" fmla="*/ 145895 h 412459"/>
              <a:gd name="connsiteX1" fmla="*/ 1308537 w 1340069"/>
              <a:gd name="connsiteY1" fmla="*/ 98598 h 412459"/>
              <a:gd name="connsiteX2" fmla="*/ 945931 w 1340069"/>
              <a:gd name="connsiteY2" fmla="*/ 35536 h 412459"/>
              <a:gd name="connsiteX3" fmla="*/ 851337 w 1340069"/>
              <a:gd name="connsiteY3" fmla="*/ 98598 h 412459"/>
              <a:gd name="connsiteX4" fmla="*/ 788275 w 1340069"/>
              <a:gd name="connsiteY4" fmla="*/ 114364 h 412459"/>
              <a:gd name="connsiteX5" fmla="*/ 677917 w 1340069"/>
              <a:gd name="connsiteY5" fmla="*/ 193192 h 412459"/>
              <a:gd name="connsiteX6" fmla="*/ 646386 w 1340069"/>
              <a:gd name="connsiteY6" fmla="*/ 240488 h 412459"/>
              <a:gd name="connsiteX7" fmla="*/ 630620 w 1340069"/>
              <a:gd name="connsiteY7" fmla="*/ 303550 h 412459"/>
              <a:gd name="connsiteX8" fmla="*/ 614855 w 1340069"/>
              <a:gd name="connsiteY8" fmla="*/ 350847 h 412459"/>
              <a:gd name="connsiteX9" fmla="*/ 677917 w 1340069"/>
              <a:gd name="connsiteY9" fmla="*/ 382378 h 412459"/>
              <a:gd name="connsiteX10" fmla="*/ 945931 w 1340069"/>
              <a:gd name="connsiteY10" fmla="*/ 366612 h 412459"/>
              <a:gd name="connsiteX11" fmla="*/ 961696 w 1340069"/>
              <a:gd name="connsiteY11" fmla="*/ 319316 h 412459"/>
              <a:gd name="connsiteX12" fmla="*/ 945931 w 1340069"/>
              <a:gd name="connsiteY12" fmla="*/ 208957 h 412459"/>
              <a:gd name="connsiteX13" fmla="*/ 851337 w 1340069"/>
              <a:gd name="connsiteY13" fmla="*/ 145895 h 412459"/>
              <a:gd name="connsiteX14" fmla="*/ 804041 w 1340069"/>
              <a:gd name="connsiteY14" fmla="*/ 114364 h 412459"/>
              <a:gd name="connsiteX15" fmla="*/ 488731 w 1340069"/>
              <a:gd name="connsiteY15" fmla="*/ 130129 h 412459"/>
              <a:gd name="connsiteX16" fmla="*/ 457200 w 1340069"/>
              <a:gd name="connsiteY16" fmla="*/ 177426 h 412459"/>
              <a:gd name="connsiteX17" fmla="*/ 409903 w 1340069"/>
              <a:gd name="connsiteY17" fmla="*/ 193192 h 412459"/>
              <a:gd name="connsiteX18" fmla="*/ 378372 w 1340069"/>
              <a:gd name="connsiteY18" fmla="*/ 240488 h 412459"/>
              <a:gd name="connsiteX19" fmla="*/ 331075 w 1340069"/>
              <a:gd name="connsiteY19" fmla="*/ 272019 h 412459"/>
              <a:gd name="connsiteX20" fmla="*/ 315310 w 1340069"/>
              <a:gd name="connsiteY20" fmla="*/ 319316 h 412459"/>
              <a:gd name="connsiteX21" fmla="*/ 331075 w 1340069"/>
              <a:gd name="connsiteY21" fmla="*/ 398143 h 412459"/>
              <a:gd name="connsiteX22" fmla="*/ 425669 w 1340069"/>
              <a:gd name="connsiteY22" fmla="*/ 335081 h 412459"/>
              <a:gd name="connsiteX23" fmla="*/ 457200 w 1340069"/>
              <a:gd name="connsiteY23" fmla="*/ 240488 h 412459"/>
              <a:gd name="connsiteX24" fmla="*/ 441434 w 1340069"/>
              <a:gd name="connsiteY24" fmla="*/ 145895 h 412459"/>
              <a:gd name="connsiteX25" fmla="*/ 346841 w 1340069"/>
              <a:gd name="connsiteY25" fmla="*/ 82833 h 412459"/>
              <a:gd name="connsiteX26" fmla="*/ 0 w 1340069"/>
              <a:gd name="connsiteY26" fmla="*/ 67067 h 412459"/>
              <a:gd name="connsiteX0" fmla="*/ 1340069 w 1340069"/>
              <a:gd name="connsiteY0" fmla="*/ 145895 h 457200"/>
              <a:gd name="connsiteX1" fmla="*/ 1308537 w 1340069"/>
              <a:gd name="connsiteY1" fmla="*/ 98598 h 457200"/>
              <a:gd name="connsiteX2" fmla="*/ 945931 w 1340069"/>
              <a:gd name="connsiteY2" fmla="*/ 35536 h 457200"/>
              <a:gd name="connsiteX3" fmla="*/ 851337 w 1340069"/>
              <a:gd name="connsiteY3" fmla="*/ 98598 h 457200"/>
              <a:gd name="connsiteX4" fmla="*/ 788275 w 1340069"/>
              <a:gd name="connsiteY4" fmla="*/ 114364 h 457200"/>
              <a:gd name="connsiteX5" fmla="*/ 677917 w 1340069"/>
              <a:gd name="connsiteY5" fmla="*/ 193192 h 457200"/>
              <a:gd name="connsiteX6" fmla="*/ 646386 w 1340069"/>
              <a:gd name="connsiteY6" fmla="*/ 240488 h 457200"/>
              <a:gd name="connsiteX7" fmla="*/ 630620 w 1340069"/>
              <a:gd name="connsiteY7" fmla="*/ 303550 h 457200"/>
              <a:gd name="connsiteX8" fmla="*/ 614855 w 1340069"/>
              <a:gd name="connsiteY8" fmla="*/ 350847 h 457200"/>
              <a:gd name="connsiteX9" fmla="*/ 762000 w 1340069"/>
              <a:gd name="connsiteY9" fmla="*/ 457200 h 457200"/>
              <a:gd name="connsiteX10" fmla="*/ 945931 w 1340069"/>
              <a:gd name="connsiteY10" fmla="*/ 366612 h 457200"/>
              <a:gd name="connsiteX11" fmla="*/ 961696 w 1340069"/>
              <a:gd name="connsiteY11" fmla="*/ 319316 h 457200"/>
              <a:gd name="connsiteX12" fmla="*/ 945931 w 1340069"/>
              <a:gd name="connsiteY12" fmla="*/ 208957 h 457200"/>
              <a:gd name="connsiteX13" fmla="*/ 851337 w 1340069"/>
              <a:gd name="connsiteY13" fmla="*/ 145895 h 457200"/>
              <a:gd name="connsiteX14" fmla="*/ 804041 w 1340069"/>
              <a:gd name="connsiteY14" fmla="*/ 114364 h 457200"/>
              <a:gd name="connsiteX15" fmla="*/ 488731 w 1340069"/>
              <a:gd name="connsiteY15" fmla="*/ 130129 h 457200"/>
              <a:gd name="connsiteX16" fmla="*/ 457200 w 1340069"/>
              <a:gd name="connsiteY16" fmla="*/ 177426 h 457200"/>
              <a:gd name="connsiteX17" fmla="*/ 409903 w 1340069"/>
              <a:gd name="connsiteY17" fmla="*/ 193192 h 457200"/>
              <a:gd name="connsiteX18" fmla="*/ 378372 w 1340069"/>
              <a:gd name="connsiteY18" fmla="*/ 240488 h 457200"/>
              <a:gd name="connsiteX19" fmla="*/ 331075 w 1340069"/>
              <a:gd name="connsiteY19" fmla="*/ 272019 h 457200"/>
              <a:gd name="connsiteX20" fmla="*/ 315310 w 1340069"/>
              <a:gd name="connsiteY20" fmla="*/ 319316 h 457200"/>
              <a:gd name="connsiteX21" fmla="*/ 331075 w 1340069"/>
              <a:gd name="connsiteY21" fmla="*/ 398143 h 457200"/>
              <a:gd name="connsiteX22" fmla="*/ 425669 w 1340069"/>
              <a:gd name="connsiteY22" fmla="*/ 335081 h 457200"/>
              <a:gd name="connsiteX23" fmla="*/ 457200 w 1340069"/>
              <a:gd name="connsiteY23" fmla="*/ 240488 h 457200"/>
              <a:gd name="connsiteX24" fmla="*/ 441434 w 1340069"/>
              <a:gd name="connsiteY24" fmla="*/ 145895 h 457200"/>
              <a:gd name="connsiteX25" fmla="*/ 346841 w 1340069"/>
              <a:gd name="connsiteY25" fmla="*/ 82833 h 457200"/>
              <a:gd name="connsiteX26" fmla="*/ 0 w 1340069"/>
              <a:gd name="connsiteY26" fmla="*/ 67067 h 457200"/>
              <a:gd name="connsiteX0" fmla="*/ 1340069 w 1340069"/>
              <a:gd name="connsiteY0" fmla="*/ 145895 h 457200"/>
              <a:gd name="connsiteX1" fmla="*/ 1308537 w 1340069"/>
              <a:gd name="connsiteY1" fmla="*/ 98598 h 457200"/>
              <a:gd name="connsiteX2" fmla="*/ 945931 w 1340069"/>
              <a:gd name="connsiteY2" fmla="*/ 35536 h 457200"/>
              <a:gd name="connsiteX3" fmla="*/ 851337 w 1340069"/>
              <a:gd name="connsiteY3" fmla="*/ 98598 h 457200"/>
              <a:gd name="connsiteX4" fmla="*/ 788275 w 1340069"/>
              <a:gd name="connsiteY4" fmla="*/ 114364 h 457200"/>
              <a:gd name="connsiteX5" fmla="*/ 677917 w 1340069"/>
              <a:gd name="connsiteY5" fmla="*/ 193192 h 457200"/>
              <a:gd name="connsiteX6" fmla="*/ 646386 w 1340069"/>
              <a:gd name="connsiteY6" fmla="*/ 240488 h 457200"/>
              <a:gd name="connsiteX7" fmla="*/ 630620 w 1340069"/>
              <a:gd name="connsiteY7" fmla="*/ 303550 h 457200"/>
              <a:gd name="connsiteX8" fmla="*/ 614855 w 1340069"/>
              <a:gd name="connsiteY8" fmla="*/ 350847 h 457200"/>
              <a:gd name="connsiteX9" fmla="*/ 762000 w 1340069"/>
              <a:gd name="connsiteY9" fmla="*/ 457200 h 457200"/>
              <a:gd name="connsiteX10" fmla="*/ 914400 w 1340069"/>
              <a:gd name="connsiteY10" fmla="*/ 380999 h 457200"/>
              <a:gd name="connsiteX11" fmla="*/ 961696 w 1340069"/>
              <a:gd name="connsiteY11" fmla="*/ 319316 h 457200"/>
              <a:gd name="connsiteX12" fmla="*/ 945931 w 1340069"/>
              <a:gd name="connsiteY12" fmla="*/ 208957 h 457200"/>
              <a:gd name="connsiteX13" fmla="*/ 851337 w 1340069"/>
              <a:gd name="connsiteY13" fmla="*/ 145895 h 457200"/>
              <a:gd name="connsiteX14" fmla="*/ 804041 w 1340069"/>
              <a:gd name="connsiteY14" fmla="*/ 114364 h 457200"/>
              <a:gd name="connsiteX15" fmla="*/ 488731 w 1340069"/>
              <a:gd name="connsiteY15" fmla="*/ 130129 h 457200"/>
              <a:gd name="connsiteX16" fmla="*/ 457200 w 1340069"/>
              <a:gd name="connsiteY16" fmla="*/ 177426 h 457200"/>
              <a:gd name="connsiteX17" fmla="*/ 409903 w 1340069"/>
              <a:gd name="connsiteY17" fmla="*/ 193192 h 457200"/>
              <a:gd name="connsiteX18" fmla="*/ 378372 w 1340069"/>
              <a:gd name="connsiteY18" fmla="*/ 240488 h 457200"/>
              <a:gd name="connsiteX19" fmla="*/ 331075 w 1340069"/>
              <a:gd name="connsiteY19" fmla="*/ 272019 h 457200"/>
              <a:gd name="connsiteX20" fmla="*/ 315310 w 1340069"/>
              <a:gd name="connsiteY20" fmla="*/ 319316 h 457200"/>
              <a:gd name="connsiteX21" fmla="*/ 331075 w 1340069"/>
              <a:gd name="connsiteY21" fmla="*/ 398143 h 457200"/>
              <a:gd name="connsiteX22" fmla="*/ 425669 w 1340069"/>
              <a:gd name="connsiteY22" fmla="*/ 335081 h 457200"/>
              <a:gd name="connsiteX23" fmla="*/ 457200 w 1340069"/>
              <a:gd name="connsiteY23" fmla="*/ 240488 h 457200"/>
              <a:gd name="connsiteX24" fmla="*/ 441434 w 1340069"/>
              <a:gd name="connsiteY24" fmla="*/ 145895 h 457200"/>
              <a:gd name="connsiteX25" fmla="*/ 346841 w 1340069"/>
              <a:gd name="connsiteY25" fmla="*/ 82833 h 457200"/>
              <a:gd name="connsiteX26" fmla="*/ 0 w 1340069"/>
              <a:gd name="connsiteY26" fmla="*/ 67067 h 457200"/>
              <a:gd name="connsiteX0" fmla="*/ 1340069 w 1340069"/>
              <a:gd name="connsiteY0" fmla="*/ 145895 h 457200"/>
              <a:gd name="connsiteX1" fmla="*/ 1308537 w 1340069"/>
              <a:gd name="connsiteY1" fmla="*/ 98598 h 457200"/>
              <a:gd name="connsiteX2" fmla="*/ 945931 w 1340069"/>
              <a:gd name="connsiteY2" fmla="*/ 35536 h 457200"/>
              <a:gd name="connsiteX3" fmla="*/ 851337 w 1340069"/>
              <a:gd name="connsiteY3" fmla="*/ 98598 h 457200"/>
              <a:gd name="connsiteX4" fmla="*/ 788275 w 1340069"/>
              <a:gd name="connsiteY4" fmla="*/ 114364 h 457200"/>
              <a:gd name="connsiteX5" fmla="*/ 677917 w 1340069"/>
              <a:gd name="connsiteY5" fmla="*/ 193192 h 457200"/>
              <a:gd name="connsiteX6" fmla="*/ 646386 w 1340069"/>
              <a:gd name="connsiteY6" fmla="*/ 240488 h 457200"/>
              <a:gd name="connsiteX7" fmla="*/ 630620 w 1340069"/>
              <a:gd name="connsiteY7" fmla="*/ 303550 h 457200"/>
              <a:gd name="connsiteX8" fmla="*/ 685800 w 1340069"/>
              <a:gd name="connsiteY8" fmla="*/ 380999 h 457200"/>
              <a:gd name="connsiteX9" fmla="*/ 762000 w 1340069"/>
              <a:gd name="connsiteY9" fmla="*/ 457200 h 457200"/>
              <a:gd name="connsiteX10" fmla="*/ 914400 w 1340069"/>
              <a:gd name="connsiteY10" fmla="*/ 380999 h 457200"/>
              <a:gd name="connsiteX11" fmla="*/ 961696 w 1340069"/>
              <a:gd name="connsiteY11" fmla="*/ 319316 h 457200"/>
              <a:gd name="connsiteX12" fmla="*/ 945931 w 1340069"/>
              <a:gd name="connsiteY12" fmla="*/ 208957 h 457200"/>
              <a:gd name="connsiteX13" fmla="*/ 851337 w 1340069"/>
              <a:gd name="connsiteY13" fmla="*/ 145895 h 457200"/>
              <a:gd name="connsiteX14" fmla="*/ 804041 w 1340069"/>
              <a:gd name="connsiteY14" fmla="*/ 114364 h 457200"/>
              <a:gd name="connsiteX15" fmla="*/ 488731 w 1340069"/>
              <a:gd name="connsiteY15" fmla="*/ 130129 h 457200"/>
              <a:gd name="connsiteX16" fmla="*/ 457200 w 1340069"/>
              <a:gd name="connsiteY16" fmla="*/ 177426 h 457200"/>
              <a:gd name="connsiteX17" fmla="*/ 409903 w 1340069"/>
              <a:gd name="connsiteY17" fmla="*/ 193192 h 457200"/>
              <a:gd name="connsiteX18" fmla="*/ 378372 w 1340069"/>
              <a:gd name="connsiteY18" fmla="*/ 240488 h 457200"/>
              <a:gd name="connsiteX19" fmla="*/ 331075 w 1340069"/>
              <a:gd name="connsiteY19" fmla="*/ 272019 h 457200"/>
              <a:gd name="connsiteX20" fmla="*/ 315310 w 1340069"/>
              <a:gd name="connsiteY20" fmla="*/ 319316 h 457200"/>
              <a:gd name="connsiteX21" fmla="*/ 331075 w 1340069"/>
              <a:gd name="connsiteY21" fmla="*/ 398143 h 457200"/>
              <a:gd name="connsiteX22" fmla="*/ 425669 w 1340069"/>
              <a:gd name="connsiteY22" fmla="*/ 335081 h 457200"/>
              <a:gd name="connsiteX23" fmla="*/ 457200 w 1340069"/>
              <a:gd name="connsiteY23" fmla="*/ 240488 h 457200"/>
              <a:gd name="connsiteX24" fmla="*/ 441434 w 1340069"/>
              <a:gd name="connsiteY24" fmla="*/ 145895 h 457200"/>
              <a:gd name="connsiteX25" fmla="*/ 346841 w 1340069"/>
              <a:gd name="connsiteY25" fmla="*/ 82833 h 457200"/>
              <a:gd name="connsiteX26" fmla="*/ 0 w 1340069"/>
              <a:gd name="connsiteY26" fmla="*/ 67067 h 457200"/>
              <a:gd name="connsiteX0" fmla="*/ 1340069 w 1340069"/>
              <a:gd name="connsiteY0" fmla="*/ 145895 h 457200"/>
              <a:gd name="connsiteX1" fmla="*/ 1308537 w 1340069"/>
              <a:gd name="connsiteY1" fmla="*/ 98598 h 457200"/>
              <a:gd name="connsiteX2" fmla="*/ 1066800 w 1340069"/>
              <a:gd name="connsiteY2" fmla="*/ 76199 h 457200"/>
              <a:gd name="connsiteX3" fmla="*/ 851337 w 1340069"/>
              <a:gd name="connsiteY3" fmla="*/ 98598 h 457200"/>
              <a:gd name="connsiteX4" fmla="*/ 788275 w 1340069"/>
              <a:gd name="connsiteY4" fmla="*/ 114364 h 457200"/>
              <a:gd name="connsiteX5" fmla="*/ 677917 w 1340069"/>
              <a:gd name="connsiteY5" fmla="*/ 193192 h 457200"/>
              <a:gd name="connsiteX6" fmla="*/ 646386 w 1340069"/>
              <a:gd name="connsiteY6" fmla="*/ 240488 h 457200"/>
              <a:gd name="connsiteX7" fmla="*/ 630620 w 1340069"/>
              <a:gd name="connsiteY7" fmla="*/ 303550 h 457200"/>
              <a:gd name="connsiteX8" fmla="*/ 685800 w 1340069"/>
              <a:gd name="connsiteY8" fmla="*/ 380999 h 457200"/>
              <a:gd name="connsiteX9" fmla="*/ 762000 w 1340069"/>
              <a:gd name="connsiteY9" fmla="*/ 457200 h 457200"/>
              <a:gd name="connsiteX10" fmla="*/ 914400 w 1340069"/>
              <a:gd name="connsiteY10" fmla="*/ 380999 h 457200"/>
              <a:gd name="connsiteX11" fmla="*/ 961696 w 1340069"/>
              <a:gd name="connsiteY11" fmla="*/ 319316 h 457200"/>
              <a:gd name="connsiteX12" fmla="*/ 945931 w 1340069"/>
              <a:gd name="connsiteY12" fmla="*/ 208957 h 457200"/>
              <a:gd name="connsiteX13" fmla="*/ 851337 w 1340069"/>
              <a:gd name="connsiteY13" fmla="*/ 145895 h 457200"/>
              <a:gd name="connsiteX14" fmla="*/ 804041 w 1340069"/>
              <a:gd name="connsiteY14" fmla="*/ 114364 h 457200"/>
              <a:gd name="connsiteX15" fmla="*/ 488731 w 1340069"/>
              <a:gd name="connsiteY15" fmla="*/ 130129 h 457200"/>
              <a:gd name="connsiteX16" fmla="*/ 457200 w 1340069"/>
              <a:gd name="connsiteY16" fmla="*/ 177426 h 457200"/>
              <a:gd name="connsiteX17" fmla="*/ 409903 w 1340069"/>
              <a:gd name="connsiteY17" fmla="*/ 193192 h 457200"/>
              <a:gd name="connsiteX18" fmla="*/ 378372 w 1340069"/>
              <a:gd name="connsiteY18" fmla="*/ 240488 h 457200"/>
              <a:gd name="connsiteX19" fmla="*/ 331075 w 1340069"/>
              <a:gd name="connsiteY19" fmla="*/ 272019 h 457200"/>
              <a:gd name="connsiteX20" fmla="*/ 315310 w 1340069"/>
              <a:gd name="connsiteY20" fmla="*/ 319316 h 457200"/>
              <a:gd name="connsiteX21" fmla="*/ 331075 w 1340069"/>
              <a:gd name="connsiteY21" fmla="*/ 398143 h 457200"/>
              <a:gd name="connsiteX22" fmla="*/ 425669 w 1340069"/>
              <a:gd name="connsiteY22" fmla="*/ 335081 h 457200"/>
              <a:gd name="connsiteX23" fmla="*/ 457200 w 1340069"/>
              <a:gd name="connsiteY23" fmla="*/ 240488 h 457200"/>
              <a:gd name="connsiteX24" fmla="*/ 441434 w 1340069"/>
              <a:gd name="connsiteY24" fmla="*/ 145895 h 457200"/>
              <a:gd name="connsiteX25" fmla="*/ 346841 w 1340069"/>
              <a:gd name="connsiteY25" fmla="*/ 82833 h 457200"/>
              <a:gd name="connsiteX26" fmla="*/ 0 w 1340069"/>
              <a:gd name="connsiteY26" fmla="*/ 67067 h 457200"/>
              <a:gd name="connsiteX0" fmla="*/ 1340069 w 1340069"/>
              <a:gd name="connsiteY0" fmla="*/ 145895 h 457200"/>
              <a:gd name="connsiteX1" fmla="*/ 1308537 w 1340069"/>
              <a:gd name="connsiteY1" fmla="*/ 98598 h 457200"/>
              <a:gd name="connsiteX2" fmla="*/ 990600 w 1340069"/>
              <a:gd name="connsiteY2" fmla="*/ 76199 h 457200"/>
              <a:gd name="connsiteX3" fmla="*/ 851337 w 1340069"/>
              <a:gd name="connsiteY3" fmla="*/ 98598 h 457200"/>
              <a:gd name="connsiteX4" fmla="*/ 788275 w 1340069"/>
              <a:gd name="connsiteY4" fmla="*/ 114364 h 457200"/>
              <a:gd name="connsiteX5" fmla="*/ 677917 w 1340069"/>
              <a:gd name="connsiteY5" fmla="*/ 193192 h 457200"/>
              <a:gd name="connsiteX6" fmla="*/ 646386 w 1340069"/>
              <a:gd name="connsiteY6" fmla="*/ 240488 h 457200"/>
              <a:gd name="connsiteX7" fmla="*/ 630620 w 1340069"/>
              <a:gd name="connsiteY7" fmla="*/ 303550 h 457200"/>
              <a:gd name="connsiteX8" fmla="*/ 685800 w 1340069"/>
              <a:gd name="connsiteY8" fmla="*/ 380999 h 457200"/>
              <a:gd name="connsiteX9" fmla="*/ 762000 w 1340069"/>
              <a:gd name="connsiteY9" fmla="*/ 457200 h 457200"/>
              <a:gd name="connsiteX10" fmla="*/ 914400 w 1340069"/>
              <a:gd name="connsiteY10" fmla="*/ 380999 h 457200"/>
              <a:gd name="connsiteX11" fmla="*/ 961696 w 1340069"/>
              <a:gd name="connsiteY11" fmla="*/ 319316 h 457200"/>
              <a:gd name="connsiteX12" fmla="*/ 945931 w 1340069"/>
              <a:gd name="connsiteY12" fmla="*/ 208957 h 457200"/>
              <a:gd name="connsiteX13" fmla="*/ 851337 w 1340069"/>
              <a:gd name="connsiteY13" fmla="*/ 145895 h 457200"/>
              <a:gd name="connsiteX14" fmla="*/ 804041 w 1340069"/>
              <a:gd name="connsiteY14" fmla="*/ 114364 h 457200"/>
              <a:gd name="connsiteX15" fmla="*/ 488731 w 1340069"/>
              <a:gd name="connsiteY15" fmla="*/ 130129 h 457200"/>
              <a:gd name="connsiteX16" fmla="*/ 457200 w 1340069"/>
              <a:gd name="connsiteY16" fmla="*/ 177426 h 457200"/>
              <a:gd name="connsiteX17" fmla="*/ 409903 w 1340069"/>
              <a:gd name="connsiteY17" fmla="*/ 193192 h 457200"/>
              <a:gd name="connsiteX18" fmla="*/ 378372 w 1340069"/>
              <a:gd name="connsiteY18" fmla="*/ 240488 h 457200"/>
              <a:gd name="connsiteX19" fmla="*/ 331075 w 1340069"/>
              <a:gd name="connsiteY19" fmla="*/ 272019 h 457200"/>
              <a:gd name="connsiteX20" fmla="*/ 315310 w 1340069"/>
              <a:gd name="connsiteY20" fmla="*/ 319316 h 457200"/>
              <a:gd name="connsiteX21" fmla="*/ 331075 w 1340069"/>
              <a:gd name="connsiteY21" fmla="*/ 398143 h 457200"/>
              <a:gd name="connsiteX22" fmla="*/ 425669 w 1340069"/>
              <a:gd name="connsiteY22" fmla="*/ 335081 h 457200"/>
              <a:gd name="connsiteX23" fmla="*/ 457200 w 1340069"/>
              <a:gd name="connsiteY23" fmla="*/ 240488 h 457200"/>
              <a:gd name="connsiteX24" fmla="*/ 441434 w 1340069"/>
              <a:gd name="connsiteY24" fmla="*/ 145895 h 457200"/>
              <a:gd name="connsiteX25" fmla="*/ 346841 w 1340069"/>
              <a:gd name="connsiteY25" fmla="*/ 82833 h 457200"/>
              <a:gd name="connsiteX26" fmla="*/ 0 w 1340069"/>
              <a:gd name="connsiteY26" fmla="*/ 67067 h 457200"/>
              <a:gd name="connsiteX0" fmla="*/ 1340069 w 1340069"/>
              <a:gd name="connsiteY0" fmla="*/ 145895 h 457200"/>
              <a:gd name="connsiteX1" fmla="*/ 1308537 w 1340069"/>
              <a:gd name="connsiteY1" fmla="*/ 98598 h 457200"/>
              <a:gd name="connsiteX2" fmla="*/ 990600 w 1340069"/>
              <a:gd name="connsiteY2" fmla="*/ 76199 h 457200"/>
              <a:gd name="connsiteX3" fmla="*/ 851337 w 1340069"/>
              <a:gd name="connsiteY3" fmla="*/ 98598 h 457200"/>
              <a:gd name="connsiteX4" fmla="*/ 788275 w 1340069"/>
              <a:gd name="connsiteY4" fmla="*/ 114364 h 457200"/>
              <a:gd name="connsiteX5" fmla="*/ 677917 w 1340069"/>
              <a:gd name="connsiteY5" fmla="*/ 193192 h 457200"/>
              <a:gd name="connsiteX6" fmla="*/ 646386 w 1340069"/>
              <a:gd name="connsiteY6" fmla="*/ 240488 h 457200"/>
              <a:gd name="connsiteX7" fmla="*/ 630620 w 1340069"/>
              <a:gd name="connsiteY7" fmla="*/ 303550 h 457200"/>
              <a:gd name="connsiteX8" fmla="*/ 685800 w 1340069"/>
              <a:gd name="connsiteY8" fmla="*/ 380999 h 457200"/>
              <a:gd name="connsiteX9" fmla="*/ 762000 w 1340069"/>
              <a:gd name="connsiteY9" fmla="*/ 457200 h 457200"/>
              <a:gd name="connsiteX10" fmla="*/ 914400 w 1340069"/>
              <a:gd name="connsiteY10" fmla="*/ 380999 h 457200"/>
              <a:gd name="connsiteX11" fmla="*/ 961696 w 1340069"/>
              <a:gd name="connsiteY11" fmla="*/ 319316 h 457200"/>
              <a:gd name="connsiteX12" fmla="*/ 945931 w 1340069"/>
              <a:gd name="connsiteY12" fmla="*/ 208957 h 457200"/>
              <a:gd name="connsiteX13" fmla="*/ 851337 w 1340069"/>
              <a:gd name="connsiteY13" fmla="*/ 145895 h 457200"/>
              <a:gd name="connsiteX14" fmla="*/ 804041 w 1340069"/>
              <a:gd name="connsiteY14" fmla="*/ 114364 h 457200"/>
              <a:gd name="connsiteX15" fmla="*/ 488731 w 1340069"/>
              <a:gd name="connsiteY15" fmla="*/ 130129 h 457200"/>
              <a:gd name="connsiteX16" fmla="*/ 457200 w 1340069"/>
              <a:gd name="connsiteY16" fmla="*/ 177426 h 457200"/>
              <a:gd name="connsiteX17" fmla="*/ 409903 w 1340069"/>
              <a:gd name="connsiteY17" fmla="*/ 193192 h 457200"/>
              <a:gd name="connsiteX18" fmla="*/ 378372 w 1340069"/>
              <a:gd name="connsiteY18" fmla="*/ 240488 h 457200"/>
              <a:gd name="connsiteX19" fmla="*/ 331075 w 1340069"/>
              <a:gd name="connsiteY19" fmla="*/ 272019 h 457200"/>
              <a:gd name="connsiteX20" fmla="*/ 315310 w 1340069"/>
              <a:gd name="connsiteY20" fmla="*/ 319316 h 457200"/>
              <a:gd name="connsiteX21" fmla="*/ 331075 w 1340069"/>
              <a:gd name="connsiteY21" fmla="*/ 398143 h 457200"/>
              <a:gd name="connsiteX22" fmla="*/ 425669 w 1340069"/>
              <a:gd name="connsiteY22" fmla="*/ 335081 h 457200"/>
              <a:gd name="connsiteX23" fmla="*/ 457200 w 1340069"/>
              <a:gd name="connsiteY23" fmla="*/ 240488 h 457200"/>
              <a:gd name="connsiteX24" fmla="*/ 441434 w 1340069"/>
              <a:gd name="connsiteY24" fmla="*/ 145895 h 457200"/>
              <a:gd name="connsiteX25" fmla="*/ 346841 w 1340069"/>
              <a:gd name="connsiteY25" fmla="*/ 82833 h 457200"/>
              <a:gd name="connsiteX26" fmla="*/ 0 w 1340069"/>
              <a:gd name="connsiteY26" fmla="*/ 67067 h 457200"/>
              <a:gd name="connsiteX0" fmla="*/ 1340069 w 1340069"/>
              <a:gd name="connsiteY0" fmla="*/ 145895 h 457200"/>
              <a:gd name="connsiteX1" fmla="*/ 1308537 w 1340069"/>
              <a:gd name="connsiteY1" fmla="*/ 98598 h 457200"/>
              <a:gd name="connsiteX2" fmla="*/ 990600 w 1340069"/>
              <a:gd name="connsiteY2" fmla="*/ 76199 h 457200"/>
              <a:gd name="connsiteX3" fmla="*/ 851337 w 1340069"/>
              <a:gd name="connsiteY3" fmla="*/ 98598 h 457200"/>
              <a:gd name="connsiteX4" fmla="*/ 788275 w 1340069"/>
              <a:gd name="connsiteY4" fmla="*/ 114364 h 457200"/>
              <a:gd name="connsiteX5" fmla="*/ 677917 w 1340069"/>
              <a:gd name="connsiteY5" fmla="*/ 193192 h 457200"/>
              <a:gd name="connsiteX6" fmla="*/ 646386 w 1340069"/>
              <a:gd name="connsiteY6" fmla="*/ 240488 h 457200"/>
              <a:gd name="connsiteX7" fmla="*/ 630620 w 1340069"/>
              <a:gd name="connsiteY7" fmla="*/ 303550 h 457200"/>
              <a:gd name="connsiteX8" fmla="*/ 685800 w 1340069"/>
              <a:gd name="connsiteY8" fmla="*/ 380999 h 457200"/>
              <a:gd name="connsiteX9" fmla="*/ 762000 w 1340069"/>
              <a:gd name="connsiteY9" fmla="*/ 457200 h 457200"/>
              <a:gd name="connsiteX10" fmla="*/ 914400 w 1340069"/>
              <a:gd name="connsiteY10" fmla="*/ 380999 h 457200"/>
              <a:gd name="connsiteX11" fmla="*/ 961696 w 1340069"/>
              <a:gd name="connsiteY11" fmla="*/ 319316 h 457200"/>
              <a:gd name="connsiteX12" fmla="*/ 945931 w 1340069"/>
              <a:gd name="connsiteY12" fmla="*/ 208957 h 457200"/>
              <a:gd name="connsiteX13" fmla="*/ 851337 w 1340069"/>
              <a:gd name="connsiteY13" fmla="*/ 145895 h 457200"/>
              <a:gd name="connsiteX14" fmla="*/ 804041 w 1340069"/>
              <a:gd name="connsiteY14" fmla="*/ 114364 h 457200"/>
              <a:gd name="connsiteX15" fmla="*/ 488731 w 1340069"/>
              <a:gd name="connsiteY15" fmla="*/ 130129 h 457200"/>
              <a:gd name="connsiteX16" fmla="*/ 457200 w 1340069"/>
              <a:gd name="connsiteY16" fmla="*/ 177426 h 457200"/>
              <a:gd name="connsiteX17" fmla="*/ 409903 w 1340069"/>
              <a:gd name="connsiteY17" fmla="*/ 193192 h 457200"/>
              <a:gd name="connsiteX18" fmla="*/ 378372 w 1340069"/>
              <a:gd name="connsiteY18" fmla="*/ 240488 h 457200"/>
              <a:gd name="connsiteX19" fmla="*/ 331075 w 1340069"/>
              <a:gd name="connsiteY19" fmla="*/ 272019 h 457200"/>
              <a:gd name="connsiteX20" fmla="*/ 315310 w 1340069"/>
              <a:gd name="connsiteY20" fmla="*/ 319316 h 457200"/>
              <a:gd name="connsiteX21" fmla="*/ 331075 w 1340069"/>
              <a:gd name="connsiteY21" fmla="*/ 398143 h 457200"/>
              <a:gd name="connsiteX22" fmla="*/ 425669 w 1340069"/>
              <a:gd name="connsiteY22" fmla="*/ 335081 h 457200"/>
              <a:gd name="connsiteX23" fmla="*/ 457200 w 1340069"/>
              <a:gd name="connsiteY23" fmla="*/ 240488 h 457200"/>
              <a:gd name="connsiteX24" fmla="*/ 441434 w 1340069"/>
              <a:gd name="connsiteY24" fmla="*/ 145895 h 457200"/>
              <a:gd name="connsiteX25" fmla="*/ 346841 w 1340069"/>
              <a:gd name="connsiteY25" fmla="*/ 82833 h 457200"/>
              <a:gd name="connsiteX26" fmla="*/ 0 w 1340069"/>
              <a:gd name="connsiteY26" fmla="*/ 67067 h 457200"/>
              <a:gd name="connsiteX0" fmla="*/ 1340069 w 1340069"/>
              <a:gd name="connsiteY0" fmla="*/ 145895 h 457200"/>
              <a:gd name="connsiteX1" fmla="*/ 1308537 w 1340069"/>
              <a:gd name="connsiteY1" fmla="*/ 98598 h 457200"/>
              <a:gd name="connsiteX2" fmla="*/ 990600 w 1340069"/>
              <a:gd name="connsiteY2" fmla="*/ 76199 h 457200"/>
              <a:gd name="connsiteX3" fmla="*/ 762000 w 1340069"/>
              <a:gd name="connsiteY3" fmla="*/ 152399 h 457200"/>
              <a:gd name="connsiteX4" fmla="*/ 788275 w 1340069"/>
              <a:gd name="connsiteY4" fmla="*/ 114364 h 457200"/>
              <a:gd name="connsiteX5" fmla="*/ 677917 w 1340069"/>
              <a:gd name="connsiteY5" fmla="*/ 193192 h 457200"/>
              <a:gd name="connsiteX6" fmla="*/ 646386 w 1340069"/>
              <a:gd name="connsiteY6" fmla="*/ 240488 h 457200"/>
              <a:gd name="connsiteX7" fmla="*/ 630620 w 1340069"/>
              <a:gd name="connsiteY7" fmla="*/ 303550 h 457200"/>
              <a:gd name="connsiteX8" fmla="*/ 685800 w 1340069"/>
              <a:gd name="connsiteY8" fmla="*/ 380999 h 457200"/>
              <a:gd name="connsiteX9" fmla="*/ 762000 w 1340069"/>
              <a:gd name="connsiteY9" fmla="*/ 457200 h 457200"/>
              <a:gd name="connsiteX10" fmla="*/ 914400 w 1340069"/>
              <a:gd name="connsiteY10" fmla="*/ 380999 h 457200"/>
              <a:gd name="connsiteX11" fmla="*/ 961696 w 1340069"/>
              <a:gd name="connsiteY11" fmla="*/ 319316 h 457200"/>
              <a:gd name="connsiteX12" fmla="*/ 945931 w 1340069"/>
              <a:gd name="connsiteY12" fmla="*/ 208957 h 457200"/>
              <a:gd name="connsiteX13" fmla="*/ 851337 w 1340069"/>
              <a:gd name="connsiteY13" fmla="*/ 145895 h 457200"/>
              <a:gd name="connsiteX14" fmla="*/ 804041 w 1340069"/>
              <a:gd name="connsiteY14" fmla="*/ 114364 h 457200"/>
              <a:gd name="connsiteX15" fmla="*/ 488731 w 1340069"/>
              <a:gd name="connsiteY15" fmla="*/ 130129 h 457200"/>
              <a:gd name="connsiteX16" fmla="*/ 457200 w 1340069"/>
              <a:gd name="connsiteY16" fmla="*/ 177426 h 457200"/>
              <a:gd name="connsiteX17" fmla="*/ 409903 w 1340069"/>
              <a:gd name="connsiteY17" fmla="*/ 193192 h 457200"/>
              <a:gd name="connsiteX18" fmla="*/ 378372 w 1340069"/>
              <a:gd name="connsiteY18" fmla="*/ 240488 h 457200"/>
              <a:gd name="connsiteX19" fmla="*/ 331075 w 1340069"/>
              <a:gd name="connsiteY19" fmla="*/ 272019 h 457200"/>
              <a:gd name="connsiteX20" fmla="*/ 315310 w 1340069"/>
              <a:gd name="connsiteY20" fmla="*/ 319316 h 457200"/>
              <a:gd name="connsiteX21" fmla="*/ 331075 w 1340069"/>
              <a:gd name="connsiteY21" fmla="*/ 398143 h 457200"/>
              <a:gd name="connsiteX22" fmla="*/ 425669 w 1340069"/>
              <a:gd name="connsiteY22" fmla="*/ 335081 h 457200"/>
              <a:gd name="connsiteX23" fmla="*/ 457200 w 1340069"/>
              <a:gd name="connsiteY23" fmla="*/ 240488 h 457200"/>
              <a:gd name="connsiteX24" fmla="*/ 441434 w 1340069"/>
              <a:gd name="connsiteY24" fmla="*/ 145895 h 457200"/>
              <a:gd name="connsiteX25" fmla="*/ 346841 w 1340069"/>
              <a:gd name="connsiteY25" fmla="*/ 82833 h 457200"/>
              <a:gd name="connsiteX26" fmla="*/ 0 w 1340069"/>
              <a:gd name="connsiteY26" fmla="*/ 67067 h 457200"/>
              <a:gd name="connsiteX0" fmla="*/ 1340069 w 1340069"/>
              <a:gd name="connsiteY0" fmla="*/ 145895 h 457200"/>
              <a:gd name="connsiteX1" fmla="*/ 1308537 w 1340069"/>
              <a:gd name="connsiteY1" fmla="*/ 98598 h 457200"/>
              <a:gd name="connsiteX2" fmla="*/ 990600 w 1340069"/>
              <a:gd name="connsiteY2" fmla="*/ 76199 h 457200"/>
              <a:gd name="connsiteX3" fmla="*/ 762000 w 1340069"/>
              <a:gd name="connsiteY3" fmla="*/ 152399 h 457200"/>
              <a:gd name="connsiteX4" fmla="*/ 788275 w 1340069"/>
              <a:gd name="connsiteY4" fmla="*/ 114364 h 457200"/>
              <a:gd name="connsiteX5" fmla="*/ 677917 w 1340069"/>
              <a:gd name="connsiteY5" fmla="*/ 193192 h 457200"/>
              <a:gd name="connsiteX6" fmla="*/ 646386 w 1340069"/>
              <a:gd name="connsiteY6" fmla="*/ 240488 h 457200"/>
              <a:gd name="connsiteX7" fmla="*/ 630620 w 1340069"/>
              <a:gd name="connsiteY7" fmla="*/ 303550 h 457200"/>
              <a:gd name="connsiteX8" fmla="*/ 685800 w 1340069"/>
              <a:gd name="connsiteY8" fmla="*/ 380999 h 457200"/>
              <a:gd name="connsiteX9" fmla="*/ 762000 w 1340069"/>
              <a:gd name="connsiteY9" fmla="*/ 457200 h 457200"/>
              <a:gd name="connsiteX10" fmla="*/ 914400 w 1340069"/>
              <a:gd name="connsiteY10" fmla="*/ 380999 h 457200"/>
              <a:gd name="connsiteX11" fmla="*/ 961696 w 1340069"/>
              <a:gd name="connsiteY11" fmla="*/ 319316 h 457200"/>
              <a:gd name="connsiteX12" fmla="*/ 945931 w 1340069"/>
              <a:gd name="connsiteY12" fmla="*/ 208957 h 457200"/>
              <a:gd name="connsiteX13" fmla="*/ 851337 w 1340069"/>
              <a:gd name="connsiteY13" fmla="*/ 145895 h 457200"/>
              <a:gd name="connsiteX14" fmla="*/ 804041 w 1340069"/>
              <a:gd name="connsiteY14" fmla="*/ 114364 h 457200"/>
              <a:gd name="connsiteX15" fmla="*/ 488731 w 1340069"/>
              <a:gd name="connsiteY15" fmla="*/ 130129 h 457200"/>
              <a:gd name="connsiteX16" fmla="*/ 457200 w 1340069"/>
              <a:gd name="connsiteY16" fmla="*/ 177426 h 457200"/>
              <a:gd name="connsiteX17" fmla="*/ 409903 w 1340069"/>
              <a:gd name="connsiteY17" fmla="*/ 193192 h 457200"/>
              <a:gd name="connsiteX18" fmla="*/ 378372 w 1340069"/>
              <a:gd name="connsiteY18" fmla="*/ 240488 h 457200"/>
              <a:gd name="connsiteX19" fmla="*/ 331075 w 1340069"/>
              <a:gd name="connsiteY19" fmla="*/ 272019 h 457200"/>
              <a:gd name="connsiteX20" fmla="*/ 315310 w 1340069"/>
              <a:gd name="connsiteY20" fmla="*/ 319316 h 457200"/>
              <a:gd name="connsiteX21" fmla="*/ 331075 w 1340069"/>
              <a:gd name="connsiteY21" fmla="*/ 398143 h 457200"/>
              <a:gd name="connsiteX22" fmla="*/ 425669 w 1340069"/>
              <a:gd name="connsiteY22" fmla="*/ 335081 h 457200"/>
              <a:gd name="connsiteX23" fmla="*/ 457200 w 1340069"/>
              <a:gd name="connsiteY23" fmla="*/ 240488 h 457200"/>
              <a:gd name="connsiteX24" fmla="*/ 441434 w 1340069"/>
              <a:gd name="connsiteY24" fmla="*/ 145895 h 457200"/>
              <a:gd name="connsiteX25" fmla="*/ 346841 w 1340069"/>
              <a:gd name="connsiteY25" fmla="*/ 82833 h 457200"/>
              <a:gd name="connsiteX26" fmla="*/ 0 w 1340069"/>
              <a:gd name="connsiteY26" fmla="*/ 67067 h 457200"/>
              <a:gd name="connsiteX0" fmla="*/ 1340069 w 1340069"/>
              <a:gd name="connsiteY0" fmla="*/ 145895 h 457200"/>
              <a:gd name="connsiteX1" fmla="*/ 1308537 w 1340069"/>
              <a:gd name="connsiteY1" fmla="*/ 98598 h 457200"/>
              <a:gd name="connsiteX2" fmla="*/ 990600 w 1340069"/>
              <a:gd name="connsiteY2" fmla="*/ 76199 h 457200"/>
              <a:gd name="connsiteX3" fmla="*/ 762000 w 1340069"/>
              <a:gd name="connsiteY3" fmla="*/ 152399 h 457200"/>
              <a:gd name="connsiteX4" fmla="*/ 788275 w 1340069"/>
              <a:gd name="connsiteY4" fmla="*/ 114364 h 457200"/>
              <a:gd name="connsiteX5" fmla="*/ 677917 w 1340069"/>
              <a:gd name="connsiteY5" fmla="*/ 193192 h 457200"/>
              <a:gd name="connsiteX6" fmla="*/ 646386 w 1340069"/>
              <a:gd name="connsiteY6" fmla="*/ 240488 h 457200"/>
              <a:gd name="connsiteX7" fmla="*/ 630620 w 1340069"/>
              <a:gd name="connsiteY7" fmla="*/ 303550 h 457200"/>
              <a:gd name="connsiteX8" fmla="*/ 685800 w 1340069"/>
              <a:gd name="connsiteY8" fmla="*/ 380999 h 457200"/>
              <a:gd name="connsiteX9" fmla="*/ 762000 w 1340069"/>
              <a:gd name="connsiteY9" fmla="*/ 457200 h 457200"/>
              <a:gd name="connsiteX10" fmla="*/ 914400 w 1340069"/>
              <a:gd name="connsiteY10" fmla="*/ 380999 h 457200"/>
              <a:gd name="connsiteX11" fmla="*/ 961696 w 1340069"/>
              <a:gd name="connsiteY11" fmla="*/ 319316 h 457200"/>
              <a:gd name="connsiteX12" fmla="*/ 945931 w 1340069"/>
              <a:gd name="connsiteY12" fmla="*/ 208957 h 457200"/>
              <a:gd name="connsiteX13" fmla="*/ 851337 w 1340069"/>
              <a:gd name="connsiteY13" fmla="*/ 145895 h 457200"/>
              <a:gd name="connsiteX14" fmla="*/ 804041 w 1340069"/>
              <a:gd name="connsiteY14" fmla="*/ 114364 h 457200"/>
              <a:gd name="connsiteX15" fmla="*/ 488731 w 1340069"/>
              <a:gd name="connsiteY15" fmla="*/ 130129 h 457200"/>
              <a:gd name="connsiteX16" fmla="*/ 381000 w 1340069"/>
              <a:gd name="connsiteY16" fmla="*/ 152399 h 457200"/>
              <a:gd name="connsiteX17" fmla="*/ 409903 w 1340069"/>
              <a:gd name="connsiteY17" fmla="*/ 193192 h 457200"/>
              <a:gd name="connsiteX18" fmla="*/ 378372 w 1340069"/>
              <a:gd name="connsiteY18" fmla="*/ 240488 h 457200"/>
              <a:gd name="connsiteX19" fmla="*/ 331075 w 1340069"/>
              <a:gd name="connsiteY19" fmla="*/ 272019 h 457200"/>
              <a:gd name="connsiteX20" fmla="*/ 315310 w 1340069"/>
              <a:gd name="connsiteY20" fmla="*/ 319316 h 457200"/>
              <a:gd name="connsiteX21" fmla="*/ 331075 w 1340069"/>
              <a:gd name="connsiteY21" fmla="*/ 398143 h 457200"/>
              <a:gd name="connsiteX22" fmla="*/ 425669 w 1340069"/>
              <a:gd name="connsiteY22" fmla="*/ 335081 h 457200"/>
              <a:gd name="connsiteX23" fmla="*/ 457200 w 1340069"/>
              <a:gd name="connsiteY23" fmla="*/ 240488 h 457200"/>
              <a:gd name="connsiteX24" fmla="*/ 441434 w 1340069"/>
              <a:gd name="connsiteY24" fmla="*/ 145895 h 457200"/>
              <a:gd name="connsiteX25" fmla="*/ 346841 w 1340069"/>
              <a:gd name="connsiteY25" fmla="*/ 82833 h 457200"/>
              <a:gd name="connsiteX26" fmla="*/ 0 w 1340069"/>
              <a:gd name="connsiteY26" fmla="*/ 67067 h 457200"/>
              <a:gd name="connsiteX0" fmla="*/ 1340069 w 1340069"/>
              <a:gd name="connsiteY0" fmla="*/ 145895 h 457200"/>
              <a:gd name="connsiteX1" fmla="*/ 1308537 w 1340069"/>
              <a:gd name="connsiteY1" fmla="*/ 98598 h 457200"/>
              <a:gd name="connsiteX2" fmla="*/ 990600 w 1340069"/>
              <a:gd name="connsiteY2" fmla="*/ 76199 h 457200"/>
              <a:gd name="connsiteX3" fmla="*/ 762000 w 1340069"/>
              <a:gd name="connsiteY3" fmla="*/ 152399 h 457200"/>
              <a:gd name="connsiteX4" fmla="*/ 788275 w 1340069"/>
              <a:gd name="connsiteY4" fmla="*/ 114364 h 457200"/>
              <a:gd name="connsiteX5" fmla="*/ 677917 w 1340069"/>
              <a:gd name="connsiteY5" fmla="*/ 193192 h 457200"/>
              <a:gd name="connsiteX6" fmla="*/ 646386 w 1340069"/>
              <a:gd name="connsiteY6" fmla="*/ 240488 h 457200"/>
              <a:gd name="connsiteX7" fmla="*/ 630620 w 1340069"/>
              <a:gd name="connsiteY7" fmla="*/ 303550 h 457200"/>
              <a:gd name="connsiteX8" fmla="*/ 685800 w 1340069"/>
              <a:gd name="connsiteY8" fmla="*/ 380999 h 457200"/>
              <a:gd name="connsiteX9" fmla="*/ 762000 w 1340069"/>
              <a:gd name="connsiteY9" fmla="*/ 457200 h 457200"/>
              <a:gd name="connsiteX10" fmla="*/ 914400 w 1340069"/>
              <a:gd name="connsiteY10" fmla="*/ 380999 h 457200"/>
              <a:gd name="connsiteX11" fmla="*/ 961696 w 1340069"/>
              <a:gd name="connsiteY11" fmla="*/ 319316 h 457200"/>
              <a:gd name="connsiteX12" fmla="*/ 945931 w 1340069"/>
              <a:gd name="connsiteY12" fmla="*/ 208957 h 457200"/>
              <a:gd name="connsiteX13" fmla="*/ 851337 w 1340069"/>
              <a:gd name="connsiteY13" fmla="*/ 145895 h 457200"/>
              <a:gd name="connsiteX14" fmla="*/ 804041 w 1340069"/>
              <a:gd name="connsiteY14" fmla="*/ 114364 h 457200"/>
              <a:gd name="connsiteX15" fmla="*/ 488731 w 1340069"/>
              <a:gd name="connsiteY15" fmla="*/ 130129 h 457200"/>
              <a:gd name="connsiteX16" fmla="*/ 381000 w 1340069"/>
              <a:gd name="connsiteY16" fmla="*/ 152399 h 457200"/>
              <a:gd name="connsiteX17" fmla="*/ 409903 w 1340069"/>
              <a:gd name="connsiteY17" fmla="*/ 193192 h 457200"/>
              <a:gd name="connsiteX18" fmla="*/ 304800 w 1340069"/>
              <a:gd name="connsiteY18" fmla="*/ 228599 h 457200"/>
              <a:gd name="connsiteX19" fmla="*/ 331075 w 1340069"/>
              <a:gd name="connsiteY19" fmla="*/ 272019 h 457200"/>
              <a:gd name="connsiteX20" fmla="*/ 315310 w 1340069"/>
              <a:gd name="connsiteY20" fmla="*/ 319316 h 457200"/>
              <a:gd name="connsiteX21" fmla="*/ 331075 w 1340069"/>
              <a:gd name="connsiteY21" fmla="*/ 398143 h 457200"/>
              <a:gd name="connsiteX22" fmla="*/ 425669 w 1340069"/>
              <a:gd name="connsiteY22" fmla="*/ 335081 h 457200"/>
              <a:gd name="connsiteX23" fmla="*/ 457200 w 1340069"/>
              <a:gd name="connsiteY23" fmla="*/ 240488 h 457200"/>
              <a:gd name="connsiteX24" fmla="*/ 441434 w 1340069"/>
              <a:gd name="connsiteY24" fmla="*/ 145895 h 457200"/>
              <a:gd name="connsiteX25" fmla="*/ 346841 w 1340069"/>
              <a:gd name="connsiteY25" fmla="*/ 82833 h 457200"/>
              <a:gd name="connsiteX26" fmla="*/ 0 w 1340069"/>
              <a:gd name="connsiteY26" fmla="*/ 67067 h 457200"/>
              <a:gd name="connsiteX0" fmla="*/ 1340069 w 1340069"/>
              <a:gd name="connsiteY0" fmla="*/ 145895 h 457200"/>
              <a:gd name="connsiteX1" fmla="*/ 1308537 w 1340069"/>
              <a:gd name="connsiteY1" fmla="*/ 98598 h 457200"/>
              <a:gd name="connsiteX2" fmla="*/ 990600 w 1340069"/>
              <a:gd name="connsiteY2" fmla="*/ 76199 h 457200"/>
              <a:gd name="connsiteX3" fmla="*/ 762000 w 1340069"/>
              <a:gd name="connsiteY3" fmla="*/ 152399 h 457200"/>
              <a:gd name="connsiteX4" fmla="*/ 788275 w 1340069"/>
              <a:gd name="connsiteY4" fmla="*/ 114364 h 457200"/>
              <a:gd name="connsiteX5" fmla="*/ 677917 w 1340069"/>
              <a:gd name="connsiteY5" fmla="*/ 193192 h 457200"/>
              <a:gd name="connsiteX6" fmla="*/ 646386 w 1340069"/>
              <a:gd name="connsiteY6" fmla="*/ 240488 h 457200"/>
              <a:gd name="connsiteX7" fmla="*/ 630620 w 1340069"/>
              <a:gd name="connsiteY7" fmla="*/ 303550 h 457200"/>
              <a:gd name="connsiteX8" fmla="*/ 685800 w 1340069"/>
              <a:gd name="connsiteY8" fmla="*/ 380999 h 457200"/>
              <a:gd name="connsiteX9" fmla="*/ 762000 w 1340069"/>
              <a:gd name="connsiteY9" fmla="*/ 457200 h 457200"/>
              <a:gd name="connsiteX10" fmla="*/ 914400 w 1340069"/>
              <a:gd name="connsiteY10" fmla="*/ 380999 h 457200"/>
              <a:gd name="connsiteX11" fmla="*/ 961696 w 1340069"/>
              <a:gd name="connsiteY11" fmla="*/ 319316 h 457200"/>
              <a:gd name="connsiteX12" fmla="*/ 945931 w 1340069"/>
              <a:gd name="connsiteY12" fmla="*/ 208957 h 457200"/>
              <a:gd name="connsiteX13" fmla="*/ 851337 w 1340069"/>
              <a:gd name="connsiteY13" fmla="*/ 145895 h 457200"/>
              <a:gd name="connsiteX14" fmla="*/ 804041 w 1340069"/>
              <a:gd name="connsiteY14" fmla="*/ 114364 h 457200"/>
              <a:gd name="connsiteX15" fmla="*/ 488731 w 1340069"/>
              <a:gd name="connsiteY15" fmla="*/ 130129 h 457200"/>
              <a:gd name="connsiteX16" fmla="*/ 381000 w 1340069"/>
              <a:gd name="connsiteY16" fmla="*/ 152399 h 457200"/>
              <a:gd name="connsiteX17" fmla="*/ 409903 w 1340069"/>
              <a:gd name="connsiteY17" fmla="*/ 193192 h 457200"/>
              <a:gd name="connsiteX18" fmla="*/ 304800 w 1340069"/>
              <a:gd name="connsiteY18" fmla="*/ 228599 h 457200"/>
              <a:gd name="connsiteX19" fmla="*/ 304800 w 1340069"/>
              <a:gd name="connsiteY19" fmla="*/ 304799 h 457200"/>
              <a:gd name="connsiteX20" fmla="*/ 315310 w 1340069"/>
              <a:gd name="connsiteY20" fmla="*/ 319316 h 457200"/>
              <a:gd name="connsiteX21" fmla="*/ 331075 w 1340069"/>
              <a:gd name="connsiteY21" fmla="*/ 398143 h 457200"/>
              <a:gd name="connsiteX22" fmla="*/ 425669 w 1340069"/>
              <a:gd name="connsiteY22" fmla="*/ 335081 h 457200"/>
              <a:gd name="connsiteX23" fmla="*/ 457200 w 1340069"/>
              <a:gd name="connsiteY23" fmla="*/ 240488 h 457200"/>
              <a:gd name="connsiteX24" fmla="*/ 441434 w 1340069"/>
              <a:gd name="connsiteY24" fmla="*/ 145895 h 457200"/>
              <a:gd name="connsiteX25" fmla="*/ 346841 w 1340069"/>
              <a:gd name="connsiteY25" fmla="*/ 82833 h 457200"/>
              <a:gd name="connsiteX26" fmla="*/ 0 w 1340069"/>
              <a:gd name="connsiteY26" fmla="*/ 67067 h 457200"/>
              <a:gd name="connsiteX0" fmla="*/ 1340069 w 1340069"/>
              <a:gd name="connsiteY0" fmla="*/ 145895 h 457200"/>
              <a:gd name="connsiteX1" fmla="*/ 1308537 w 1340069"/>
              <a:gd name="connsiteY1" fmla="*/ 98598 h 457200"/>
              <a:gd name="connsiteX2" fmla="*/ 990600 w 1340069"/>
              <a:gd name="connsiteY2" fmla="*/ 76199 h 457200"/>
              <a:gd name="connsiteX3" fmla="*/ 762000 w 1340069"/>
              <a:gd name="connsiteY3" fmla="*/ 152399 h 457200"/>
              <a:gd name="connsiteX4" fmla="*/ 788275 w 1340069"/>
              <a:gd name="connsiteY4" fmla="*/ 114364 h 457200"/>
              <a:gd name="connsiteX5" fmla="*/ 677917 w 1340069"/>
              <a:gd name="connsiteY5" fmla="*/ 193192 h 457200"/>
              <a:gd name="connsiteX6" fmla="*/ 646386 w 1340069"/>
              <a:gd name="connsiteY6" fmla="*/ 240488 h 457200"/>
              <a:gd name="connsiteX7" fmla="*/ 630620 w 1340069"/>
              <a:gd name="connsiteY7" fmla="*/ 303550 h 457200"/>
              <a:gd name="connsiteX8" fmla="*/ 685800 w 1340069"/>
              <a:gd name="connsiteY8" fmla="*/ 380999 h 457200"/>
              <a:gd name="connsiteX9" fmla="*/ 762000 w 1340069"/>
              <a:gd name="connsiteY9" fmla="*/ 457200 h 457200"/>
              <a:gd name="connsiteX10" fmla="*/ 914400 w 1340069"/>
              <a:gd name="connsiteY10" fmla="*/ 380999 h 457200"/>
              <a:gd name="connsiteX11" fmla="*/ 961696 w 1340069"/>
              <a:gd name="connsiteY11" fmla="*/ 319316 h 457200"/>
              <a:gd name="connsiteX12" fmla="*/ 945931 w 1340069"/>
              <a:gd name="connsiteY12" fmla="*/ 208957 h 457200"/>
              <a:gd name="connsiteX13" fmla="*/ 851337 w 1340069"/>
              <a:gd name="connsiteY13" fmla="*/ 145895 h 457200"/>
              <a:gd name="connsiteX14" fmla="*/ 804041 w 1340069"/>
              <a:gd name="connsiteY14" fmla="*/ 114364 h 457200"/>
              <a:gd name="connsiteX15" fmla="*/ 488731 w 1340069"/>
              <a:gd name="connsiteY15" fmla="*/ 130129 h 457200"/>
              <a:gd name="connsiteX16" fmla="*/ 381000 w 1340069"/>
              <a:gd name="connsiteY16" fmla="*/ 152399 h 457200"/>
              <a:gd name="connsiteX17" fmla="*/ 381000 w 1340069"/>
              <a:gd name="connsiteY17" fmla="*/ 152399 h 457200"/>
              <a:gd name="connsiteX18" fmla="*/ 304800 w 1340069"/>
              <a:gd name="connsiteY18" fmla="*/ 228599 h 457200"/>
              <a:gd name="connsiteX19" fmla="*/ 304800 w 1340069"/>
              <a:gd name="connsiteY19" fmla="*/ 304799 h 457200"/>
              <a:gd name="connsiteX20" fmla="*/ 315310 w 1340069"/>
              <a:gd name="connsiteY20" fmla="*/ 319316 h 457200"/>
              <a:gd name="connsiteX21" fmla="*/ 331075 w 1340069"/>
              <a:gd name="connsiteY21" fmla="*/ 398143 h 457200"/>
              <a:gd name="connsiteX22" fmla="*/ 425669 w 1340069"/>
              <a:gd name="connsiteY22" fmla="*/ 335081 h 457200"/>
              <a:gd name="connsiteX23" fmla="*/ 457200 w 1340069"/>
              <a:gd name="connsiteY23" fmla="*/ 240488 h 457200"/>
              <a:gd name="connsiteX24" fmla="*/ 441434 w 1340069"/>
              <a:gd name="connsiteY24" fmla="*/ 145895 h 457200"/>
              <a:gd name="connsiteX25" fmla="*/ 346841 w 1340069"/>
              <a:gd name="connsiteY25" fmla="*/ 82833 h 457200"/>
              <a:gd name="connsiteX26" fmla="*/ 0 w 1340069"/>
              <a:gd name="connsiteY26" fmla="*/ 67067 h 457200"/>
              <a:gd name="connsiteX0" fmla="*/ 1340069 w 1340069"/>
              <a:gd name="connsiteY0" fmla="*/ 145895 h 457200"/>
              <a:gd name="connsiteX1" fmla="*/ 1308537 w 1340069"/>
              <a:gd name="connsiteY1" fmla="*/ 98598 h 457200"/>
              <a:gd name="connsiteX2" fmla="*/ 990600 w 1340069"/>
              <a:gd name="connsiteY2" fmla="*/ 76199 h 457200"/>
              <a:gd name="connsiteX3" fmla="*/ 762000 w 1340069"/>
              <a:gd name="connsiteY3" fmla="*/ 152399 h 457200"/>
              <a:gd name="connsiteX4" fmla="*/ 788275 w 1340069"/>
              <a:gd name="connsiteY4" fmla="*/ 114364 h 457200"/>
              <a:gd name="connsiteX5" fmla="*/ 677917 w 1340069"/>
              <a:gd name="connsiteY5" fmla="*/ 193192 h 457200"/>
              <a:gd name="connsiteX6" fmla="*/ 646386 w 1340069"/>
              <a:gd name="connsiteY6" fmla="*/ 240488 h 457200"/>
              <a:gd name="connsiteX7" fmla="*/ 630620 w 1340069"/>
              <a:gd name="connsiteY7" fmla="*/ 303550 h 457200"/>
              <a:gd name="connsiteX8" fmla="*/ 685800 w 1340069"/>
              <a:gd name="connsiteY8" fmla="*/ 380999 h 457200"/>
              <a:gd name="connsiteX9" fmla="*/ 762000 w 1340069"/>
              <a:gd name="connsiteY9" fmla="*/ 457200 h 457200"/>
              <a:gd name="connsiteX10" fmla="*/ 914400 w 1340069"/>
              <a:gd name="connsiteY10" fmla="*/ 380999 h 457200"/>
              <a:gd name="connsiteX11" fmla="*/ 961696 w 1340069"/>
              <a:gd name="connsiteY11" fmla="*/ 319316 h 457200"/>
              <a:gd name="connsiteX12" fmla="*/ 945931 w 1340069"/>
              <a:gd name="connsiteY12" fmla="*/ 208957 h 457200"/>
              <a:gd name="connsiteX13" fmla="*/ 851337 w 1340069"/>
              <a:gd name="connsiteY13" fmla="*/ 145895 h 457200"/>
              <a:gd name="connsiteX14" fmla="*/ 804041 w 1340069"/>
              <a:gd name="connsiteY14" fmla="*/ 114364 h 457200"/>
              <a:gd name="connsiteX15" fmla="*/ 488731 w 1340069"/>
              <a:gd name="connsiteY15" fmla="*/ 130129 h 457200"/>
              <a:gd name="connsiteX16" fmla="*/ 381000 w 1340069"/>
              <a:gd name="connsiteY16" fmla="*/ 152399 h 457200"/>
              <a:gd name="connsiteX17" fmla="*/ 381000 w 1340069"/>
              <a:gd name="connsiteY17" fmla="*/ 152399 h 457200"/>
              <a:gd name="connsiteX18" fmla="*/ 304800 w 1340069"/>
              <a:gd name="connsiteY18" fmla="*/ 228599 h 457200"/>
              <a:gd name="connsiteX19" fmla="*/ 304800 w 1340069"/>
              <a:gd name="connsiteY19" fmla="*/ 304799 h 457200"/>
              <a:gd name="connsiteX20" fmla="*/ 304800 w 1340069"/>
              <a:gd name="connsiteY20" fmla="*/ 304799 h 457200"/>
              <a:gd name="connsiteX21" fmla="*/ 331075 w 1340069"/>
              <a:gd name="connsiteY21" fmla="*/ 398143 h 457200"/>
              <a:gd name="connsiteX22" fmla="*/ 425669 w 1340069"/>
              <a:gd name="connsiteY22" fmla="*/ 335081 h 457200"/>
              <a:gd name="connsiteX23" fmla="*/ 457200 w 1340069"/>
              <a:gd name="connsiteY23" fmla="*/ 240488 h 457200"/>
              <a:gd name="connsiteX24" fmla="*/ 441434 w 1340069"/>
              <a:gd name="connsiteY24" fmla="*/ 145895 h 457200"/>
              <a:gd name="connsiteX25" fmla="*/ 346841 w 1340069"/>
              <a:gd name="connsiteY25" fmla="*/ 82833 h 457200"/>
              <a:gd name="connsiteX26" fmla="*/ 0 w 1340069"/>
              <a:gd name="connsiteY26" fmla="*/ 67067 h 457200"/>
              <a:gd name="connsiteX0" fmla="*/ 1340069 w 1340069"/>
              <a:gd name="connsiteY0" fmla="*/ 145895 h 457200"/>
              <a:gd name="connsiteX1" fmla="*/ 1308537 w 1340069"/>
              <a:gd name="connsiteY1" fmla="*/ 98598 h 457200"/>
              <a:gd name="connsiteX2" fmla="*/ 990600 w 1340069"/>
              <a:gd name="connsiteY2" fmla="*/ 76199 h 457200"/>
              <a:gd name="connsiteX3" fmla="*/ 762000 w 1340069"/>
              <a:gd name="connsiteY3" fmla="*/ 152399 h 457200"/>
              <a:gd name="connsiteX4" fmla="*/ 788275 w 1340069"/>
              <a:gd name="connsiteY4" fmla="*/ 114364 h 457200"/>
              <a:gd name="connsiteX5" fmla="*/ 677917 w 1340069"/>
              <a:gd name="connsiteY5" fmla="*/ 193192 h 457200"/>
              <a:gd name="connsiteX6" fmla="*/ 646386 w 1340069"/>
              <a:gd name="connsiteY6" fmla="*/ 240488 h 457200"/>
              <a:gd name="connsiteX7" fmla="*/ 630620 w 1340069"/>
              <a:gd name="connsiteY7" fmla="*/ 303550 h 457200"/>
              <a:gd name="connsiteX8" fmla="*/ 685800 w 1340069"/>
              <a:gd name="connsiteY8" fmla="*/ 380999 h 457200"/>
              <a:gd name="connsiteX9" fmla="*/ 762000 w 1340069"/>
              <a:gd name="connsiteY9" fmla="*/ 457200 h 457200"/>
              <a:gd name="connsiteX10" fmla="*/ 914400 w 1340069"/>
              <a:gd name="connsiteY10" fmla="*/ 380999 h 457200"/>
              <a:gd name="connsiteX11" fmla="*/ 961696 w 1340069"/>
              <a:gd name="connsiteY11" fmla="*/ 319316 h 457200"/>
              <a:gd name="connsiteX12" fmla="*/ 945931 w 1340069"/>
              <a:gd name="connsiteY12" fmla="*/ 208957 h 457200"/>
              <a:gd name="connsiteX13" fmla="*/ 851337 w 1340069"/>
              <a:gd name="connsiteY13" fmla="*/ 145895 h 457200"/>
              <a:gd name="connsiteX14" fmla="*/ 804041 w 1340069"/>
              <a:gd name="connsiteY14" fmla="*/ 114364 h 457200"/>
              <a:gd name="connsiteX15" fmla="*/ 488731 w 1340069"/>
              <a:gd name="connsiteY15" fmla="*/ 130129 h 457200"/>
              <a:gd name="connsiteX16" fmla="*/ 381000 w 1340069"/>
              <a:gd name="connsiteY16" fmla="*/ 152399 h 457200"/>
              <a:gd name="connsiteX17" fmla="*/ 381000 w 1340069"/>
              <a:gd name="connsiteY17" fmla="*/ 152399 h 457200"/>
              <a:gd name="connsiteX18" fmla="*/ 304800 w 1340069"/>
              <a:gd name="connsiteY18" fmla="*/ 228599 h 457200"/>
              <a:gd name="connsiteX19" fmla="*/ 304800 w 1340069"/>
              <a:gd name="connsiteY19" fmla="*/ 304799 h 457200"/>
              <a:gd name="connsiteX20" fmla="*/ 304800 w 1340069"/>
              <a:gd name="connsiteY20" fmla="*/ 380999 h 457200"/>
              <a:gd name="connsiteX21" fmla="*/ 331075 w 1340069"/>
              <a:gd name="connsiteY21" fmla="*/ 398143 h 457200"/>
              <a:gd name="connsiteX22" fmla="*/ 425669 w 1340069"/>
              <a:gd name="connsiteY22" fmla="*/ 335081 h 457200"/>
              <a:gd name="connsiteX23" fmla="*/ 457200 w 1340069"/>
              <a:gd name="connsiteY23" fmla="*/ 240488 h 457200"/>
              <a:gd name="connsiteX24" fmla="*/ 441434 w 1340069"/>
              <a:gd name="connsiteY24" fmla="*/ 145895 h 457200"/>
              <a:gd name="connsiteX25" fmla="*/ 346841 w 1340069"/>
              <a:gd name="connsiteY25" fmla="*/ 82833 h 457200"/>
              <a:gd name="connsiteX26" fmla="*/ 0 w 1340069"/>
              <a:gd name="connsiteY26" fmla="*/ 67067 h 457200"/>
              <a:gd name="connsiteX0" fmla="*/ 1340069 w 1340069"/>
              <a:gd name="connsiteY0" fmla="*/ 145895 h 457200"/>
              <a:gd name="connsiteX1" fmla="*/ 1308537 w 1340069"/>
              <a:gd name="connsiteY1" fmla="*/ 98598 h 457200"/>
              <a:gd name="connsiteX2" fmla="*/ 990600 w 1340069"/>
              <a:gd name="connsiteY2" fmla="*/ 76199 h 457200"/>
              <a:gd name="connsiteX3" fmla="*/ 762000 w 1340069"/>
              <a:gd name="connsiteY3" fmla="*/ 152399 h 457200"/>
              <a:gd name="connsiteX4" fmla="*/ 788275 w 1340069"/>
              <a:gd name="connsiteY4" fmla="*/ 114364 h 457200"/>
              <a:gd name="connsiteX5" fmla="*/ 677917 w 1340069"/>
              <a:gd name="connsiteY5" fmla="*/ 193192 h 457200"/>
              <a:gd name="connsiteX6" fmla="*/ 646386 w 1340069"/>
              <a:gd name="connsiteY6" fmla="*/ 240488 h 457200"/>
              <a:gd name="connsiteX7" fmla="*/ 630620 w 1340069"/>
              <a:gd name="connsiteY7" fmla="*/ 303550 h 457200"/>
              <a:gd name="connsiteX8" fmla="*/ 685800 w 1340069"/>
              <a:gd name="connsiteY8" fmla="*/ 380999 h 457200"/>
              <a:gd name="connsiteX9" fmla="*/ 762000 w 1340069"/>
              <a:gd name="connsiteY9" fmla="*/ 457200 h 457200"/>
              <a:gd name="connsiteX10" fmla="*/ 914400 w 1340069"/>
              <a:gd name="connsiteY10" fmla="*/ 380999 h 457200"/>
              <a:gd name="connsiteX11" fmla="*/ 961696 w 1340069"/>
              <a:gd name="connsiteY11" fmla="*/ 319316 h 457200"/>
              <a:gd name="connsiteX12" fmla="*/ 945931 w 1340069"/>
              <a:gd name="connsiteY12" fmla="*/ 208957 h 457200"/>
              <a:gd name="connsiteX13" fmla="*/ 851337 w 1340069"/>
              <a:gd name="connsiteY13" fmla="*/ 145895 h 457200"/>
              <a:gd name="connsiteX14" fmla="*/ 804041 w 1340069"/>
              <a:gd name="connsiteY14" fmla="*/ 114364 h 457200"/>
              <a:gd name="connsiteX15" fmla="*/ 488731 w 1340069"/>
              <a:gd name="connsiteY15" fmla="*/ 130129 h 457200"/>
              <a:gd name="connsiteX16" fmla="*/ 381000 w 1340069"/>
              <a:gd name="connsiteY16" fmla="*/ 152399 h 457200"/>
              <a:gd name="connsiteX17" fmla="*/ 381000 w 1340069"/>
              <a:gd name="connsiteY17" fmla="*/ 152399 h 457200"/>
              <a:gd name="connsiteX18" fmla="*/ 304800 w 1340069"/>
              <a:gd name="connsiteY18" fmla="*/ 228599 h 457200"/>
              <a:gd name="connsiteX19" fmla="*/ 304800 w 1340069"/>
              <a:gd name="connsiteY19" fmla="*/ 304799 h 457200"/>
              <a:gd name="connsiteX20" fmla="*/ 304800 w 1340069"/>
              <a:gd name="connsiteY20" fmla="*/ 380999 h 457200"/>
              <a:gd name="connsiteX21" fmla="*/ 331075 w 1340069"/>
              <a:gd name="connsiteY21" fmla="*/ 398143 h 457200"/>
              <a:gd name="connsiteX22" fmla="*/ 425669 w 1340069"/>
              <a:gd name="connsiteY22" fmla="*/ 335081 h 457200"/>
              <a:gd name="connsiteX23" fmla="*/ 457200 w 1340069"/>
              <a:gd name="connsiteY23" fmla="*/ 240488 h 457200"/>
              <a:gd name="connsiteX24" fmla="*/ 441434 w 1340069"/>
              <a:gd name="connsiteY24" fmla="*/ 145895 h 457200"/>
              <a:gd name="connsiteX25" fmla="*/ 346841 w 1340069"/>
              <a:gd name="connsiteY25" fmla="*/ 82833 h 457200"/>
              <a:gd name="connsiteX26" fmla="*/ 0 w 1340069"/>
              <a:gd name="connsiteY26" fmla="*/ 67067 h 457200"/>
              <a:gd name="connsiteX0" fmla="*/ 1340069 w 1340069"/>
              <a:gd name="connsiteY0" fmla="*/ 145895 h 457200"/>
              <a:gd name="connsiteX1" fmla="*/ 1308537 w 1340069"/>
              <a:gd name="connsiteY1" fmla="*/ 98598 h 457200"/>
              <a:gd name="connsiteX2" fmla="*/ 990600 w 1340069"/>
              <a:gd name="connsiteY2" fmla="*/ 76199 h 457200"/>
              <a:gd name="connsiteX3" fmla="*/ 762000 w 1340069"/>
              <a:gd name="connsiteY3" fmla="*/ 152399 h 457200"/>
              <a:gd name="connsiteX4" fmla="*/ 788275 w 1340069"/>
              <a:gd name="connsiteY4" fmla="*/ 114364 h 457200"/>
              <a:gd name="connsiteX5" fmla="*/ 677917 w 1340069"/>
              <a:gd name="connsiteY5" fmla="*/ 193192 h 457200"/>
              <a:gd name="connsiteX6" fmla="*/ 646386 w 1340069"/>
              <a:gd name="connsiteY6" fmla="*/ 240488 h 457200"/>
              <a:gd name="connsiteX7" fmla="*/ 630620 w 1340069"/>
              <a:gd name="connsiteY7" fmla="*/ 303550 h 457200"/>
              <a:gd name="connsiteX8" fmla="*/ 685800 w 1340069"/>
              <a:gd name="connsiteY8" fmla="*/ 380999 h 457200"/>
              <a:gd name="connsiteX9" fmla="*/ 762000 w 1340069"/>
              <a:gd name="connsiteY9" fmla="*/ 457200 h 457200"/>
              <a:gd name="connsiteX10" fmla="*/ 914400 w 1340069"/>
              <a:gd name="connsiteY10" fmla="*/ 380999 h 457200"/>
              <a:gd name="connsiteX11" fmla="*/ 961696 w 1340069"/>
              <a:gd name="connsiteY11" fmla="*/ 319316 h 457200"/>
              <a:gd name="connsiteX12" fmla="*/ 945931 w 1340069"/>
              <a:gd name="connsiteY12" fmla="*/ 208957 h 457200"/>
              <a:gd name="connsiteX13" fmla="*/ 851337 w 1340069"/>
              <a:gd name="connsiteY13" fmla="*/ 145895 h 457200"/>
              <a:gd name="connsiteX14" fmla="*/ 804041 w 1340069"/>
              <a:gd name="connsiteY14" fmla="*/ 114364 h 457200"/>
              <a:gd name="connsiteX15" fmla="*/ 488731 w 1340069"/>
              <a:gd name="connsiteY15" fmla="*/ 130129 h 457200"/>
              <a:gd name="connsiteX16" fmla="*/ 381000 w 1340069"/>
              <a:gd name="connsiteY16" fmla="*/ 152399 h 457200"/>
              <a:gd name="connsiteX17" fmla="*/ 381000 w 1340069"/>
              <a:gd name="connsiteY17" fmla="*/ 152399 h 457200"/>
              <a:gd name="connsiteX18" fmla="*/ 304800 w 1340069"/>
              <a:gd name="connsiteY18" fmla="*/ 228599 h 457200"/>
              <a:gd name="connsiteX19" fmla="*/ 304800 w 1340069"/>
              <a:gd name="connsiteY19" fmla="*/ 304799 h 457200"/>
              <a:gd name="connsiteX20" fmla="*/ 304800 w 1340069"/>
              <a:gd name="connsiteY20" fmla="*/ 380999 h 457200"/>
              <a:gd name="connsiteX21" fmla="*/ 331075 w 1340069"/>
              <a:gd name="connsiteY21" fmla="*/ 398143 h 457200"/>
              <a:gd name="connsiteX22" fmla="*/ 425669 w 1340069"/>
              <a:gd name="connsiteY22" fmla="*/ 335081 h 457200"/>
              <a:gd name="connsiteX23" fmla="*/ 457200 w 1340069"/>
              <a:gd name="connsiteY23" fmla="*/ 240488 h 457200"/>
              <a:gd name="connsiteX24" fmla="*/ 441434 w 1340069"/>
              <a:gd name="connsiteY24" fmla="*/ 145895 h 457200"/>
              <a:gd name="connsiteX25" fmla="*/ 346841 w 1340069"/>
              <a:gd name="connsiteY25" fmla="*/ 82833 h 457200"/>
              <a:gd name="connsiteX26" fmla="*/ 0 w 1340069"/>
              <a:gd name="connsiteY26" fmla="*/ 67067 h 457200"/>
              <a:gd name="connsiteX0" fmla="*/ 1340069 w 1340069"/>
              <a:gd name="connsiteY0" fmla="*/ 145895 h 457200"/>
              <a:gd name="connsiteX1" fmla="*/ 1308537 w 1340069"/>
              <a:gd name="connsiteY1" fmla="*/ 98598 h 457200"/>
              <a:gd name="connsiteX2" fmla="*/ 990600 w 1340069"/>
              <a:gd name="connsiteY2" fmla="*/ 76199 h 457200"/>
              <a:gd name="connsiteX3" fmla="*/ 762000 w 1340069"/>
              <a:gd name="connsiteY3" fmla="*/ 152399 h 457200"/>
              <a:gd name="connsiteX4" fmla="*/ 788275 w 1340069"/>
              <a:gd name="connsiteY4" fmla="*/ 114364 h 457200"/>
              <a:gd name="connsiteX5" fmla="*/ 677917 w 1340069"/>
              <a:gd name="connsiteY5" fmla="*/ 193192 h 457200"/>
              <a:gd name="connsiteX6" fmla="*/ 646386 w 1340069"/>
              <a:gd name="connsiteY6" fmla="*/ 240488 h 457200"/>
              <a:gd name="connsiteX7" fmla="*/ 630620 w 1340069"/>
              <a:gd name="connsiteY7" fmla="*/ 303550 h 457200"/>
              <a:gd name="connsiteX8" fmla="*/ 685800 w 1340069"/>
              <a:gd name="connsiteY8" fmla="*/ 380999 h 457200"/>
              <a:gd name="connsiteX9" fmla="*/ 762000 w 1340069"/>
              <a:gd name="connsiteY9" fmla="*/ 457200 h 457200"/>
              <a:gd name="connsiteX10" fmla="*/ 914400 w 1340069"/>
              <a:gd name="connsiteY10" fmla="*/ 380999 h 457200"/>
              <a:gd name="connsiteX11" fmla="*/ 961696 w 1340069"/>
              <a:gd name="connsiteY11" fmla="*/ 319316 h 457200"/>
              <a:gd name="connsiteX12" fmla="*/ 945931 w 1340069"/>
              <a:gd name="connsiteY12" fmla="*/ 208957 h 457200"/>
              <a:gd name="connsiteX13" fmla="*/ 851337 w 1340069"/>
              <a:gd name="connsiteY13" fmla="*/ 145895 h 457200"/>
              <a:gd name="connsiteX14" fmla="*/ 804041 w 1340069"/>
              <a:gd name="connsiteY14" fmla="*/ 114364 h 457200"/>
              <a:gd name="connsiteX15" fmla="*/ 488731 w 1340069"/>
              <a:gd name="connsiteY15" fmla="*/ 130129 h 457200"/>
              <a:gd name="connsiteX16" fmla="*/ 381000 w 1340069"/>
              <a:gd name="connsiteY16" fmla="*/ 152399 h 457200"/>
              <a:gd name="connsiteX17" fmla="*/ 381000 w 1340069"/>
              <a:gd name="connsiteY17" fmla="*/ 152399 h 457200"/>
              <a:gd name="connsiteX18" fmla="*/ 304800 w 1340069"/>
              <a:gd name="connsiteY18" fmla="*/ 228599 h 457200"/>
              <a:gd name="connsiteX19" fmla="*/ 304800 w 1340069"/>
              <a:gd name="connsiteY19" fmla="*/ 304799 h 457200"/>
              <a:gd name="connsiteX20" fmla="*/ 304800 w 1340069"/>
              <a:gd name="connsiteY20" fmla="*/ 380999 h 457200"/>
              <a:gd name="connsiteX21" fmla="*/ 331075 w 1340069"/>
              <a:gd name="connsiteY21" fmla="*/ 398143 h 457200"/>
              <a:gd name="connsiteX22" fmla="*/ 425669 w 1340069"/>
              <a:gd name="connsiteY22" fmla="*/ 335081 h 457200"/>
              <a:gd name="connsiteX23" fmla="*/ 457200 w 1340069"/>
              <a:gd name="connsiteY23" fmla="*/ 240488 h 457200"/>
              <a:gd name="connsiteX24" fmla="*/ 441434 w 1340069"/>
              <a:gd name="connsiteY24" fmla="*/ 145895 h 457200"/>
              <a:gd name="connsiteX25" fmla="*/ 346841 w 1340069"/>
              <a:gd name="connsiteY25" fmla="*/ 82833 h 457200"/>
              <a:gd name="connsiteX26" fmla="*/ 0 w 1340069"/>
              <a:gd name="connsiteY26" fmla="*/ 67067 h 457200"/>
              <a:gd name="connsiteX0" fmla="*/ 1340069 w 1340069"/>
              <a:gd name="connsiteY0" fmla="*/ 145895 h 457200"/>
              <a:gd name="connsiteX1" fmla="*/ 1308537 w 1340069"/>
              <a:gd name="connsiteY1" fmla="*/ 98598 h 457200"/>
              <a:gd name="connsiteX2" fmla="*/ 990600 w 1340069"/>
              <a:gd name="connsiteY2" fmla="*/ 76199 h 457200"/>
              <a:gd name="connsiteX3" fmla="*/ 762000 w 1340069"/>
              <a:gd name="connsiteY3" fmla="*/ 152399 h 457200"/>
              <a:gd name="connsiteX4" fmla="*/ 788275 w 1340069"/>
              <a:gd name="connsiteY4" fmla="*/ 114364 h 457200"/>
              <a:gd name="connsiteX5" fmla="*/ 677917 w 1340069"/>
              <a:gd name="connsiteY5" fmla="*/ 193192 h 457200"/>
              <a:gd name="connsiteX6" fmla="*/ 646386 w 1340069"/>
              <a:gd name="connsiteY6" fmla="*/ 240488 h 457200"/>
              <a:gd name="connsiteX7" fmla="*/ 630620 w 1340069"/>
              <a:gd name="connsiteY7" fmla="*/ 303550 h 457200"/>
              <a:gd name="connsiteX8" fmla="*/ 685800 w 1340069"/>
              <a:gd name="connsiteY8" fmla="*/ 380999 h 457200"/>
              <a:gd name="connsiteX9" fmla="*/ 762000 w 1340069"/>
              <a:gd name="connsiteY9" fmla="*/ 457200 h 457200"/>
              <a:gd name="connsiteX10" fmla="*/ 914400 w 1340069"/>
              <a:gd name="connsiteY10" fmla="*/ 380999 h 457200"/>
              <a:gd name="connsiteX11" fmla="*/ 961696 w 1340069"/>
              <a:gd name="connsiteY11" fmla="*/ 319316 h 457200"/>
              <a:gd name="connsiteX12" fmla="*/ 838200 w 1340069"/>
              <a:gd name="connsiteY12" fmla="*/ 152399 h 457200"/>
              <a:gd name="connsiteX13" fmla="*/ 851337 w 1340069"/>
              <a:gd name="connsiteY13" fmla="*/ 145895 h 457200"/>
              <a:gd name="connsiteX14" fmla="*/ 804041 w 1340069"/>
              <a:gd name="connsiteY14" fmla="*/ 114364 h 457200"/>
              <a:gd name="connsiteX15" fmla="*/ 488731 w 1340069"/>
              <a:gd name="connsiteY15" fmla="*/ 130129 h 457200"/>
              <a:gd name="connsiteX16" fmla="*/ 381000 w 1340069"/>
              <a:gd name="connsiteY16" fmla="*/ 152399 h 457200"/>
              <a:gd name="connsiteX17" fmla="*/ 381000 w 1340069"/>
              <a:gd name="connsiteY17" fmla="*/ 152399 h 457200"/>
              <a:gd name="connsiteX18" fmla="*/ 304800 w 1340069"/>
              <a:gd name="connsiteY18" fmla="*/ 228599 h 457200"/>
              <a:gd name="connsiteX19" fmla="*/ 304800 w 1340069"/>
              <a:gd name="connsiteY19" fmla="*/ 304799 h 457200"/>
              <a:gd name="connsiteX20" fmla="*/ 304800 w 1340069"/>
              <a:gd name="connsiteY20" fmla="*/ 380999 h 457200"/>
              <a:gd name="connsiteX21" fmla="*/ 331075 w 1340069"/>
              <a:gd name="connsiteY21" fmla="*/ 398143 h 457200"/>
              <a:gd name="connsiteX22" fmla="*/ 425669 w 1340069"/>
              <a:gd name="connsiteY22" fmla="*/ 335081 h 457200"/>
              <a:gd name="connsiteX23" fmla="*/ 457200 w 1340069"/>
              <a:gd name="connsiteY23" fmla="*/ 240488 h 457200"/>
              <a:gd name="connsiteX24" fmla="*/ 441434 w 1340069"/>
              <a:gd name="connsiteY24" fmla="*/ 145895 h 457200"/>
              <a:gd name="connsiteX25" fmla="*/ 346841 w 1340069"/>
              <a:gd name="connsiteY25" fmla="*/ 82833 h 457200"/>
              <a:gd name="connsiteX26" fmla="*/ 0 w 1340069"/>
              <a:gd name="connsiteY26" fmla="*/ 67067 h 457200"/>
              <a:gd name="connsiteX0" fmla="*/ 1340069 w 1340069"/>
              <a:gd name="connsiteY0" fmla="*/ 145895 h 457200"/>
              <a:gd name="connsiteX1" fmla="*/ 1308537 w 1340069"/>
              <a:gd name="connsiteY1" fmla="*/ 98598 h 457200"/>
              <a:gd name="connsiteX2" fmla="*/ 990600 w 1340069"/>
              <a:gd name="connsiteY2" fmla="*/ 76199 h 457200"/>
              <a:gd name="connsiteX3" fmla="*/ 762000 w 1340069"/>
              <a:gd name="connsiteY3" fmla="*/ 152399 h 457200"/>
              <a:gd name="connsiteX4" fmla="*/ 788275 w 1340069"/>
              <a:gd name="connsiteY4" fmla="*/ 114364 h 457200"/>
              <a:gd name="connsiteX5" fmla="*/ 677917 w 1340069"/>
              <a:gd name="connsiteY5" fmla="*/ 193192 h 457200"/>
              <a:gd name="connsiteX6" fmla="*/ 646386 w 1340069"/>
              <a:gd name="connsiteY6" fmla="*/ 240488 h 457200"/>
              <a:gd name="connsiteX7" fmla="*/ 630620 w 1340069"/>
              <a:gd name="connsiteY7" fmla="*/ 303550 h 457200"/>
              <a:gd name="connsiteX8" fmla="*/ 685800 w 1340069"/>
              <a:gd name="connsiteY8" fmla="*/ 380999 h 457200"/>
              <a:gd name="connsiteX9" fmla="*/ 762000 w 1340069"/>
              <a:gd name="connsiteY9" fmla="*/ 457200 h 457200"/>
              <a:gd name="connsiteX10" fmla="*/ 914400 w 1340069"/>
              <a:gd name="connsiteY10" fmla="*/ 380999 h 457200"/>
              <a:gd name="connsiteX11" fmla="*/ 914400 w 1340069"/>
              <a:gd name="connsiteY11" fmla="*/ 304799 h 457200"/>
              <a:gd name="connsiteX12" fmla="*/ 838200 w 1340069"/>
              <a:gd name="connsiteY12" fmla="*/ 152399 h 457200"/>
              <a:gd name="connsiteX13" fmla="*/ 851337 w 1340069"/>
              <a:gd name="connsiteY13" fmla="*/ 145895 h 457200"/>
              <a:gd name="connsiteX14" fmla="*/ 804041 w 1340069"/>
              <a:gd name="connsiteY14" fmla="*/ 114364 h 457200"/>
              <a:gd name="connsiteX15" fmla="*/ 488731 w 1340069"/>
              <a:gd name="connsiteY15" fmla="*/ 130129 h 457200"/>
              <a:gd name="connsiteX16" fmla="*/ 381000 w 1340069"/>
              <a:gd name="connsiteY16" fmla="*/ 152399 h 457200"/>
              <a:gd name="connsiteX17" fmla="*/ 381000 w 1340069"/>
              <a:gd name="connsiteY17" fmla="*/ 152399 h 457200"/>
              <a:gd name="connsiteX18" fmla="*/ 304800 w 1340069"/>
              <a:gd name="connsiteY18" fmla="*/ 228599 h 457200"/>
              <a:gd name="connsiteX19" fmla="*/ 304800 w 1340069"/>
              <a:gd name="connsiteY19" fmla="*/ 304799 h 457200"/>
              <a:gd name="connsiteX20" fmla="*/ 304800 w 1340069"/>
              <a:gd name="connsiteY20" fmla="*/ 380999 h 457200"/>
              <a:gd name="connsiteX21" fmla="*/ 331075 w 1340069"/>
              <a:gd name="connsiteY21" fmla="*/ 398143 h 457200"/>
              <a:gd name="connsiteX22" fmla="*/ 425669 w 1340069"/>
              <a:gd name="connsiteY22" fmla="*/ 335081 h 457200"/>
              <a:gd name="connsiteX23" fmla="*/ 457200 w 1340069"/>
              <a:gd name="connsiteY23" fmla="*/ 240488 h 457200"/>
              <a:gd name="connsiteX24" fmla="*/ 441434 w 1340069"/>
              <a:gd name="connsiteY24" fmla="*/ 145895 h 457200"/>
              <a:gd name="connsiteX25" fmla="*/ 346841 w 1340069"/>
              <a:gd name="connsiteY25" fmla="*/ 82833 h 457200"/>
              <a:gd name="connsiteX26" fmla="*/ 0 w 1340069"/>
              <a:gd name="connsiteY26" fmla="*/ 67067 h 457200"/>
              <a:gd name="connsiteX0" fmla="*/ 1340069 w 1340069"/>
              <a:gd name="connsiteY0" fmla="*/ 145895 h 457200"/>
              <a:gd name="connsiteX1" fmla="*/ 1308537 w 1340069"/>
              <a:gd name="connsiteY1" fmla="*/ 98598 h 457200"/>
              <a:gd name="connsiteX2" fmla="*/ 990600 w 1340069"/>
              <a:gd name="connsiteY2" fmla="*/ 76199 h 457200"/>
              <a:gd name="connsiteX3" fmla="*/ 762000 w 1340069"/>
              <a:gd name="connsiteY3" fmla="*/ 152399 h 457200"/>
              <a:gd name="connsiteX4" fmla="*/ 788275 w 1340069"/>
              <a:gd name="connsiteY4" fmla="*/ 114364 h 457200"/>
              <a:gd name="connsiteX5" fmla="*/ 677917 w 1340069"/>
              <a:gd name="connsiteY5" fmla="*/ 193192 h 457200"/>
              <a:gd name="connsiteX6" fmla="*/ 646386 w 1340069"/>
              <a:gd name="connsiteY6" fmla="*/ 240488 h 457200"/>
              <a:gd name="connsiteX7" fmla="*/ 630620 w 1340069"/>
              <a:gd name="connsiteY7" fmla="*/ 303550 h 457200"/>
              <a:gd name="connsiteX8" fmla="*/ 685800 w 1340069"/>
              <a:gd name="connsiteY8" fmla="*/ 380999 h 457200"/>
              <a:gd name="connsiteX9" fmla="*/ 762000 w 1340069"/>
              <a:gd name="connsiteY9" fmla="*/ 457200 h 457200"/>
              <a:gd name="connsiteX10" fmla="*/ 838200 w 1340069"/>
              <a:gd name="connsiteY10" fmla="*/ 380999 h 457200"/>
              <a:gd name="connsiteX11" fmla="*/ 914400 w 1340069"/>
              <a:gd name="connsiteY11" fmla="*/ 304799 h 457200"/>
              <a:gd name="connsiteX12" fmla="*/ 838200 w 1340069"/>
              <a:gd name="connsiteY12" fmla="*/ 152399 h 457200"/>
              <a:gd name="connsiteX13" fmla="*/ 851337 w 1340069"/>
              <a:gd name="connsiteY13" fmla="*/ 145895 h 457200"/>
              <a:gd name="connsiteX14" fmla="*/ 804041 w 1340069"/>
              <a:gd name="connsiteY14" fmla="*/ 114364 h 457200"/>
              <a:gd name="connsiteX15" fmla="*/ 488731 w 1340069"/>
              <a:gd name="connsiteY15" fmla="*/ 130129 h 457200"/>
              <a:gd name="connsiteX16" fmla="*/ 381000 w 1340069"/>
              <a:gd name="connsiteY16" fmla="*/ 152399 h 457200"/>
              <a:gd name="connsiteX17" fmla="*/ 381000 w 1340069"/>
              <a:gd name="connsiteY17" fmla="*/ 152399 h 457200"/>
              <a:gd name="connsiteX18" fmla="*/ 304800 w 1340069"/>
              <a:gd name="connsiteY18" fmla="*/ 228599 h 457200"/>
              <a:gd name="connsiteX19" fmla="*/ 304800 w 1340069"/>
              <a:gd name="connsiteY19" fmla="*/ 304799 h 457200"/>
              <a:gd name="connsiteX20" fmla="*/ 304800 w 1340069"/>
              <a:gd name="connsiteY20" fmla="*/ 380999 h 457200"/>
              <a:gd name="connsiteX21" fmla="*/ 331075 w 1340069"/>
              <a:gd name="connsiteY21" fmla="*/ 398143 h 457200"/>
              <a:gd name="connsiteX22" fmla="*/ 425669 w 1340069"/>
              <a:gd name="connsiteY22" fmla="*/ 335081 h 457200"/>
              <a:gd name="connsiteX23" fmla="*/ 457200 w 1340069"/>
              <a:gd name="connsiteY23" fmla="*/ 240488 h 457200"/>
              <a:gd name="connsiteX24" fmla="*/ 441434 w 1340069"/>
              <a:gd name="connsiteY24" fmla="*/ 145895 h 457200"/>
              <a:gd name="connsiteX25" fmla="*/ 346841 w 1340069"/>
              <a:gd name="connsiteY25" fmla="*/ 82833 h 457200"/>
              <a:gd name="connsiteX26" fmla="*/ 0 w 1340069"/>
              <a:gd name="connsiteY26" fmla="*/ 67067 h 457200"/>
              <a:gd name="connsiteX0" fmla="*/ 1340069 w 1340069"/>
              <a:gd name="connsiteY0" fmla="*/ 145895 h 412459"/>
              <a:gd name="connsiteX1" fmla="*/ 1308537 w 1340069"/>
              <a:gd name="connsiteY1" fmla="*/ 98598 h 412459"/>
              <a:gd name="connsiteX2" fmla="*/ 990600 w 1340069"/>
              <a:gd name="connsiteY2" fmla="*/ 76199 h 412459"/>
              <a:gd name="connsiteX3" fmla="*/ 762000 w 1340069"/>
              <a:gd name="connsiteY3" fmla="*/ 152399 h 412459"/>
              <a:gd name="connsiteX4" fmla="*/ 788275 w 1340069"/>
              <a:gd name="connsiteY4" fmla="*/ 114364 h 412459"/>
              <a:gd name="connsiteX5" fmla="*/ 677917 w 1340069"/>
              <a:gd name="connsiteY5" fmla="*/ 193192 h 412459"/>
              <a:gd name="connsiteX6" fmla="*/ 646386 w 1340069"/>
              <a:gd name="connsiteY6" fmla="*/ 240488 h 412459"/>
              <a:gd name="connsiteX7" fmla="*/ 630620 w 1340069"/>
              <a:gd name="connsiteY7" fmla="*/ 303550 h 412459"/>
              <a:gd name="connsiteX8" fmla="*/ 685800 w 1340069"/>
              <a:gd name="connsiteY8" fmla="*/ 380999 h 412459"/>
              <a:gd name="connsiteX9" fmla="*/ 762000 w 1340069"/>
              <a:gd name="connsiteY9" fmla="*/ 380999 h 412459"/>
              <a:gd name="connsiteX10" fmla="*/ 838200 w 1340069"/>
              <a:gd name="connsiteY10" fmla="*/ 380999 h 412459"/>
              <a:gd name="connsiteX11" fmla="*/ 914400 w 1340069"/>
              <a:gd name="connsiteY11" fmla="*/ 304799 h 412459"/>
              <a:gd name="connsiteX12" fmla="*/ 838200 w 1340069"/>
              <a:gd name="connsiteY12" fmla="*/ 152399 h 412459"/>
              <a:gd name="connsiteX13" fmla="*/ 851337 w 1340069"/>
              <a:gd name="connsiteY13" fmla="*/ 145895 h 412459"/>
              <a:gd name="connsiteX14" fmla="*/ 804041 w 1340069"/>
              <a:gd name="connsiteY14" fmla="*/ 114364 h 412459"/>
              <a:gd name="connsiteX15" fmla="*/ 488731 w 1340069"/>
              <a:gd name="connsiteY15" fmla="*/ 130129 h 412459"/>
              <a:gd name="connsiteX16" fmla="*/ 381000 w 1340069"/>
              <a:gd name="connsiteY16" fmla="*/ 152399 h 412459"/>
              <a:gd name="connsiteX17" fmla="*/ 381000 w 1340069"/>
              <a:gd name="connsiteY17" fmla="*/ 152399 h 412459"/>
              <a:gd name="connsiteX18" fmla="*/ 304800 w 1340069"/>
              <a:gd name="connsiteY18" fmla="*/ 228599 h 412459"/>
              <a:gd name="connsiteX19" fmla="*/ 304800 w 1340069"/>
              <a:gd name="connsiteY19" fmla="*/ 304799 h 412459"/>
              <a:gd name="connsiteX20" fmla="*/ 304800 w 1340069"/>
              <a:gd name="connsiteY20" fmla="*/ 380999 h 412459"/>
              <a:gd name="connsiteX21" fmla="*/ 331075 w 1340069"/>
              <a:gd name="connsiteY21" fmla="*/ 398143 h 412459"/>
              <a:gd name="connsiteX22" fmla="*/ 425669 w 1340069"/>
              <a:gd name="connsiteY22" fmla="*/ 335081 h 412459"/>
              <a:gd name="connsiteX23" fmla="*/ 457200 w 1340069"/>
              <a:gd name="connsiteY23" fmla="*/ 240488 h 412459"/>
              <a:gd name="connsiteX24" fmla="*/ 441434 w 1340069"/>
              <a:gd name="connsiteY24" fmla="*/ 145895 h 412459"/>
              <a:gd name="connsiteX25" fmla="*/ 346841 w 1340069"/>
              <a:gd name="connsiteY25" fmla="*/ 82833 h 412459"/>
              <a:gd name="connsiteX26" fmla="*/ 0 w 1340069"/>
              <a:gd name="connsiteY26" fmla="*/ 67067 h 412459"/>
              <a:gd name="connsiteX0" fmla="*/ 1340069 w 1340069"/>
              <a:gd name="connsiteY0" fmla="*/ 145895 h 412459"/>
              <a:gd name="connsiteX1" fmla="*/ 1308537 w 1340069"/>
              <a:gd name="connsiteY1" fmla="*/ 98598 h 412459"/>
              <a:gd name="connsiteX2" fmla="*/ 990600 w 1340069"/>
              <a:gd name="connsiteY2" fmla="*/ 76199 h 412459"/>
              <a:gd name="connsiteX3" fmla="*/ 762000 w 1340069"/>
              <a:gd name="connsiteY3" fmla="*/ 152399 h 412459"/>
              <a:gd name="connsiteX4" fmla="*/ 788275 w 1340069"/>
              <a:gd name="connsiteY4" fmla="*/ 114364 h 412459"/>
              <a:gd name="connsiteX5" fmla="*/ 677917 w 1340069"/>
              <a:gd name="connsiteY5" fmla="*/ 193192 h 412459"/>
              <a:gd name="connsiteX6" fmla="*/ 646386 w 1340069"/>
              <a:gd name="connsiteY6" fmla="*/ 240488 h 412459"/>
              <a:gd name="connsiteX7" fmla="*/ 630620 w 1340069"/>
              <a:gd name="connsiteY7" fmla="*/ 303550 h 412459"/>
              <a:gd name="connsiteX8" fmla="*/ 685800 w 1340069"/>
              <a:gd name="connsiteY8" fmla="*/ 380999 h 412459"/>
              <a:gd name="connsiteX9" fmla="*/ 762000 w 1340069"/>
              <a:gd name="connsiteY9" fmla="*/ 380999 h 412459"/>
              <a:gd name="connsiteX10" fmla="*/ 838200 w 1340069"/>
              <a:gd name="connsiteY10" fmla="*/ 380999 h 412459"/>
              <a:gd name="connsiteX11" fmla="*/ 914400 w 1340069"/>
              <a:gd name="connsiteY11" fmla="*/ 304800 h 412459"/>
              <a:gd name="connsiteX12" fmla="*/ 838200 w 1340069"/>
              <a:gd name="connsiteY12" fmla="*/ 152399 h 412459"/>
              <a:gd name="connsiteX13" fmla="*/ 851337 w 1340069"/>
              <a:gd name="connsiteY13" fmla="*/ 145895 h 412459"/>
              <a:gd name="connsiteX14" fmla="*/ 804041 w 1340069"/>
              <a:gd name="connsiteY14" fmla="*/ 114364 h 412459"/>
              <a:gd name="connsiteX15" fmla="*/ 488731 w 1340069"/>
              <a:gd name="connsiteY15" fmla="*/ 130129 h 412459"/>
              <a:gd name="connsiteX16" fmla="*/ 381000 w 1340069"/>
              <a:gd name="connsiteY16" fmla="*/ 152399 h 412459"/>
              <a:gd name="connsiteX17" fmla="*/ 381000 w 1340069"/>
              <a:gd name="connsiteY17" fmla="*/ 152399 h 412459"/>
              <a:gd name="connsiteX18" fmla="*/ 304800 w 1340069"/>
              <a:gd name="connsiteY18" fmla="*/ 228599 h 412459"/>
              <a:gd name="connsiteX19" fmla="*/ 304800 w 1340069"/>
              <a:gd name="connsiteY19" fmla="*/ 304799 h 412459"/>
              <a:gd name="connsiteX20" fmla="*/ 304800 w 1340069"/>
              <a:gd name="connsiteY20" fmla="*/ 380999 h 412459"/>
              <a:gd name="connsiteX21" fmla="*/ 331075 w 1340069"/>
              <a:gd name="connsiteY21" fmla="*/ 398143 h 412459"/>
              <a:gd name="connsiteX22" fmla="*/ 425669 w 1340069"/>
              <a:gd name="connsiteY22" fmla="*/ 335081 h 412459"/>
              <a:gd name="connsiteX23" fmla="*/ 457200 w 1340069"/>
              <a:gd name="connsiteY23" fmla="*/ 240488 h 412459"/>
              <a:gd name="connsiteX24" fmla="*/ 441434 w 1340069"/>
              <a:gd name="connsiteY24" fmla="*/ 145895 h 412459"/>
              <a:gd name="connsiteX25" fmla="*/ 346841 w 1340069"/>
              <a:gd name="connsiteY25" fmla="*/ 82833 h 412459"/>
              <a:gd name="connsiteX26" fmla="*/ 0 w 1340069"/>
              <a:gd name="connsiteY26" fmla="*/ 67067 h 412459"/>
              <a:gd name="connsiteX0" fmla="*/ 1340069 w 1340069"/>
              <a:gd name="connsiteY0" fmla="*/ 145895 h 412459"/>
              <a:gd name="connsiteX1" fmla="*/ 1308537 w 1340069"/>
              <a:gd name="connsiteY1" fmla="*/ 98598 h 412459"/>
              <a:gd name="connsiteX2" fmla="*/ 990600 w 1340069"/>
              <a:gd name="connsiteY2" fmla="*/ 76199 h 412459"/>
              <a:gd name="connsiteX3" fmla="*/ 762000 w 1340069"/>
              <a:gd name="connsiteY3" fmla="*/ 152399 h 412459"/>
              <a:gd name="connsiteX4" fmla="*/ 788275 w 1340069"/>
              <a:gd name="connsiteY4" fmla="*/ 114364 h 412459"/>
              <a:gd name="connsiteX5" fmla="*/ 677917 w 1340069"/>
              <a:gd name="connsiteY5" fmla="*/ 193192 h 412459"/>
              <a:gd name="connsiteX6" fmla="*/ 646386 w 1340069"/>
              <a:gd name="connsiteY6" fmla="*/ 240488 h 412459"/>
              <a:gd name="connsiteX7" fmla="*/ 630620 w 1340069"/>
              <a:gd name="connsiteY7" fmla="*/ 303550 h 412459"/>
              <a:gd name="connsiteX8" fmla="*/ 685800 w 1340069"/>
              <a:gd name="connsiteY8" fmla="*/ 380999 h 412459"/>
              <a:gd name="connsiteX9" fmla="*/ 762000 w 1340069"/>
              <a:gd name="connsiteY9" fmla="*/ 380999 h 412459"/>
              <a:gd name="connsiteX10" fmla="*/ 838200 w 1340069"/>
              <a:gd name="connsiteY10" fmla="*/ 380999 h 412459"/>
              <a:gd name="connsiteX11" fmla="*/ 914400 w 1340069"/>
              <a:gd name="connsiteY11" fmla="*/ 304800 h 412459"/>
              <a:gd name="connsiteX12" fmla="*/ 838200 w 1340069"/>
              <a:gd name="connsiteY12" fmla="*/ 152399 h 412459"/>
              <a:gd name="connsiteX13" fmla="*/ 914400 w 1340069"/>
              <a:gd name="connsiteY13" fmla="*/ 228600 h 412459"/>
              <a:gd name="connsiteX14" fmla="*/ 804041 w 1340069"/>
              <a:gd name="connsiteY14" fmla="*/ 114364 h 412459"/>
              <a:gd name="connsiteX15" fmla="*/ 488731 w 1340069"/>
              <a:gd name="connsiteY15" fmla="*/ 130129 h 412459"/>
              <a:gd name="connsiteX16" fmla="*/ 381000 w 1340069"/>
              <a:gd name="connsiteY16" fmla="*/ 152399 h 412459"/>
              <a:gd name="connsiteX17" fmla="*/ 381000 w 1340069"/>
              <a:gd name="connsiteY17" fmla="*/ 152399 h 412459"/>
              <a:gd name="connsiteX18" fmla="*/ 304800 w 1340069"/>
              <a:gd name="connsiteY18" fmla="*/ 228599 h 412459"/>
              <a:gd name="connsiteX19" fmla="*/ 304800 w 1340069"/>
              <a:gd name="connsiteY19" fmla="*/ 304799 h 412459"/>
              <a:gd name="connsiteX20" fmla="*/ 304800 w 1340069"/>
              <a:gd name="connsiteY20" fmla="*/ 380999 h 412459"/>
              <a:gd name="connsiteX21" fmla="*/ 331075 w 1340069"/>
              <a:gd name="connsiteY21" fmla="*/ 398143 h 412459"/>
              <a:gd name="connsiteX22" fmla="*/ 425669 w 1340069"/>
              <a:gd name="connsiteY22" fmla="*/ 335081 h 412459"/>
              <a:gd name="connsiteX23" fmla="*/ 457200 w 1340069"/>
              <a:gd name="connsiteY23" fmla="*/ 240488 h 412459"/>
              <a:gd name="connsiteX24" fmla="*/ 441434 w 1340069"/>
              <a:gd name="connsiteY24" fmla="*/ 145895 h 412459"/>
              <a:gd name="connsiteX25" fmla="*/ 346841 w 1340069"/>
              <a:gd name="connsiteY25" fmla="*/ 82833 h 412459"/>
              <a:gd name="connsiteX26" fmla="*/ 0 w 1340069"/>
              <a:gd name="connsiteY26" fmla="*/ 67067 h 412459"/>
              <a:gd name="connsiteX0" fmla="*/ 1340069 w 1340069"/>
              <a:gd name="connsiteY0" fmla="*/ 145895 h 412459"/>
              <a:gd name="connsiteX1" fmla="*/ 1308537 w 1340069"/>
              <a:gd name="connsiteY1" fmla="*/ 98598 h 412459"/>
              <a:gd name="connsiteX2" fmla="*/ 990600 w 1340069"/>
              <a:gd name="connsiteY2" fmla="*/ 76199 h 412459"/>
              <a:gd name="connsiteX3" fmla="*/ 762000 w 1340069"/>
              <a:gd name="connsiteY3" fmla="*/ 152399 h 412459"/>
              <a:gd name="connsiteX4" fmla="*/ 788275 w 1340069"/>
              <a:gd name="connsiteY4" fmla="*/ 114364 h 412459"/>
              <a:gd name="connsiteX5" fmla="*/ 677917 w 1340069"/>
              <a:gd name="connsiteY5" fmla="*/ 193192 h 412459"/>
              <a:gd name="connsiteX6" fmla="*/ 646386 w 1340069"/>
              <a:gd name="connsiteY6" fmla="*/ 240488 h 412459"/>
              <a:gd name="connsiteX7" fmla="*/ 630620 w 1340069"/>
              <a:gd name="connsiteY7" fmla="*/ 303550 h 412459"/>
              <a:gd name="connsiteX8" fmla="*/ 685800 w 1340069"/>
              <a:gd name="connsiteY8" fmla="*/ 380999 h 412459"/>
              <a:gd name="connsiteX9" fmla="*/ 762000 w 1340069"/>
              <a:gd name="connsiteY9" fmla="*/ 380999 h 412459"/>
              <a:gd name="connsiteX10" fmla="*/ 838200 w 1340069"/>
              <a:gd name="connsiteY10" fmla="*/ 380999 h 412459"/>
              <a:gd name="connsiteX11" fmla="*/ 914400 w 1340069"/>
              <a:gd name="connsiteY11" fmla="*/ 304800 h 412459"/>
              <a:gd name="connsiteX12" fmla="*/ 838200 w 1340069"/>
              <a:gd name="connsiteY12" fmla="*/ 152399 h 412459"/>
              <a:gd name="connsiteX13" fmla="*/ 914400 w 1340069"/>
              <a:gd name="connsiteY13" fmla="*/ 228600 h 412459"/>
              <a:gd name="connsiteX14" fmla="*/ 804041 w 1340069"/>
              <a:gd name="connsiteY14" fmla="*/ 114364 h 412459"/>
              <a:gd name="connsiteX15" fmla="*/ 488731 w 1340069"/>
              <a:gd name="connsiteY15" fmla="*/ 130129 h 412459"/>
              <a:gd name="connsiteX16" fmla="*/ 381000 w 1340069"/>
              <a:gd name="connsiteY16" fmla="*/ 152399 h 412459"/>
              <a:gd name="connsiteX17" fmla="*/ 381000 w 1340069"/>
              <a:gd name="connsiteY17" fmla="*/ 152399 h 412459"/>
              <a:gd name="connsiteX18" fmla="*/ 304800 w 1340069"/>
              <a:gd name="connsiteY18" fmla="*/ 228599 h 412459"/>
              <a:gd name="connsiteX19" fmla="*/ 304800 w 1340069"/>
              <a:gd name="connsiteY19" fmla="*/ 304799 h 412459"/>
              <a:gd name="connsiteX20" fmla="*/ 304800 w 1340069"/>
              <a:gd name="connsiteY20" fmla="*/ 380999 h 412459"/>
              <a:gd name="connsiteX21" fmla="*/ 331075 w 1340069"/>
              <a:gd name="connsiteY21" fmla="*/ 398143 h 412459"/>
              <a:gd name="connsiteX22" fmla="*/ 425669 w 1340069"/>
              <a:gd name="connsiteY22" fmla="*/ 335081 h 412459"/>
              <a:gd name="connsiteX23" fmla="*/ 457200 w 1340069"/>
              <a:gd name="connsiteY23" fmla="*/ 240488 h 412459"/>
              <a:gd name="connsiteX24" fmla="*/ 441434 w 1340069"/>
              <a:gd name="connsiteY24" fmla="*/ 145895 h 412459"/>
              <a:gd name="connsiteX25" fmla="*/ 346841 w 1340069"/>
              <a:gd name="connsiteY25" fmla="*/ 82833 h 412459"/>
              <a:gd name="connsiteX26" fmla="*/ 0 w 1340069"/>
              <a:gd name="connsiteY26" fmla="*/ 67067 h 412459"/>
              <a:gd name="connsiteX0" fmla="*/ 1340069 w 1340069"/>
              <a:gd name="connsiteY0" fmla="*/ 145895 h 412459"/>
              <a:gd name="connsiteX1" fmla="*/ 1308537 w 1340069"/>
              <a:gd name="connsiteY1" fmla="*/ 98598 h 412459"/>
              <a:gd name="connsiteX2" fmla="*/ 990600 w 1340069"/>
              <a:gd name="connsiteY2" fmla="*/ 76199 h 412459"/>
              <a:gd name="connsiteX3" fmla="*/ 762000 w 1340069"/>
              <a:gd name="connsiteY3" fmla="*/ 152399 h 412459"/>
              <a:gd name="connsiteX4" fmla="*/ 788275 w 1340069"/>
              <a:gd name="connsiteY4" fmla="*/ 114364 h 412459"/>
              <a:gd name="connsiteX5" fmla="*/ 677917 w 1340069"/>
              <a:gd name="connsiteY5" fmla="*/ 193192 h 412459"/>
              <a:gd name="connsiteX6" fmla="*/ 646386 w 1340069"/>
              <a:gd name="connsiteY6" fmla="*/ 240488 h 412459"/>
              <a:gd name="connsiteX7" fmla="*/ 630620 w 1340069"/>
              <a:gd name="connsiteY7" fmla="*/ 303550 h 412459"/>
              <a:gd name="connsiteX8" fmla="*/ 685800 w 1340069"/>
              <a:gd name="connsiteY8" fmla="*/ 380999 h 412459"/>
              <a:gd name="connsiteX9" fmla="*/ 762000 w 1340069"/>
              <a:gd name="connsiteY9" fmla="*/ 380999 h 412459"/>
              <a:gd name="connsiteX10" fmla="*/ 838200 w 1340069"/>
              <a:gd name="connsiteY10" fmla="*/ 380999 h 412459"/>
              <a:gd name="connsiteX11" fmla="*/ 914400 w 1340069"/>
              <a:gd name="connsiteY11" fmla="*/ 304800 h 412459"/>
              <a:gd name="connsiteX12" fmla="*/ 914400 w 1340069"/>
              <a:gd name="connsiteY12" fmla="*/ 228600 h 412459"/>
              <a:gd name="connsiteX13" fmla="*/ 914400 w 1340069"/>
              <a:gd name="connsiteY13" fmla="*/ 228600 h 412459"/>
              <a:gd name="connsiteX14" fmla="*/ 804041 w 1340069"/>
              <a:gd name="connsiteY14" fmla="*/ 114364 h 412459"/>
              <a:gd name="connsiteX15" fmla="*/ 488731 w 1340069"/>
              <a:gd name="connsiteY15" fmla="*/ 130129 h 412459"/>
              <a:gd name="connsiteX16" fmla="*/ 381000 w 1340069"/>
              <a:gd name="connsiteY16" fmla="*/ 152399 h 412459"/>
              <a:gd name="connsiteX17" fmla="*/ 381000 w 1340069"/>
              <a:gd name="connsiteY17" fmla="*/ 152399 h 412459"/>
              <a:gd name="connsiteX18" fmla="*/ 304800 w 1340069"/>
              <a:gd name="connsiteY18" fmla="*/ 228599 h 412459"/>
              <a:gd name="connsiteX19" fmla="*/ 304800 w 1340069"/>
              <a:gd name="connsiteY19" fmla="*/ 304799 h 412459"/>
              <a:gd name="connsiteX20" fmla="*/ 304800 w 1340069"/>
              <a:gd name="connsiteY20" fmla="*/ 380999 h 412459"/>
              <a:gd name="connsiteX21" fmla="*/ 331075 w 1340069"/>
              <a:gd name="connsiteY21" fmla="*/ 398143 h 412459"/>
              <a:gd name="connsiteX22" fmla="*/ 425669 w 1340069"/>
              <a:gd name="connsiteY22" fmla="*/ 335081 h 412459"/>
              <a:gd name="connsiteX23" fmla="*/ 457200 w 1340069"/>
              <a:gd name="connsiteY23" fmla="*/ 240488 h 412459"/>
              <a:gd name="connsiteX24" fmla="*/ 441434 w 1340069"/>
              <a:gd name="connsiteY24" fmla="*/ 145895 h 412459"/>
              <a:gd name="connsiteX25" fmla="*/ 346841 w 1340069"/>
              <a:gd name="connsiteY25" fmla="*/ 82833 h 412459"/>
              <a:gd name="connsiteX26" fmla="*/ 0 w 1340069"/>
              <a:gd name="connsiteY26" fmla="*/ 67067 h 412459"/>
              <a:gd name="connsiteX0" fmla="*/ 1340069 w 1340069"/>
              <a:gd name="connsiteY0" fmla="*/ 145895 h 412459"/>
              <a:gd name="connsiteX1" fmla="*/ 1308537 w 1340069"/>
              <a:gd name="connsiteY1" fmla="*/ 98598 h 412459"/>
              <a:gd name="connsiteX2" fmla="*/ 990600 w 1340069"/>
              <a:gd name="connsiteY2" fmla="*/ 76199 h 412459"/>
              <a:gd name="connsiteX3" fmla="*/ 762000 w 1340069"/>
              <a:gd name="connsiteY3" fmla="*/ 152399 h 412459"/>
              <a:gd name="connsiteX4" fmla="*/ 788275 w 1340069"/>
              <a:gd name="connsiteY4" fmla="*/ 114364 h 412459"/>
              <a:gd name="connsiteX5" fmla="*/ 677917 w 1340069"/>
              <a:gd name="connsiteY5" fmla="*/ 193192 h 412459"/>
              <a:gd name="connsiteX6" fmla="*/ 646386 w 1340069"/>
              <a:gd name="connsiteY6" fmla="*/ 240488 h 412459"/>
              <a:gd name="connsiteX7" fmla="*/ 630620 w 1340069"/>
              <a:gd name="connsiteY7" fmla="*/ 303550 h 412459"/>
              <a:gd name="connsiteX8" fmla="*/ 685800 w 1340069"/>
              <a:gd name="connsiteY8" fmla="*/ 380999 h 412459"/>
              <a:gd name="connsiteX9" fmla="*/ 762000 w 1340069"/>
              <a:gd name="connsiteY9" fmla="*/ 381000 h 412459"/>
              <a:gd name="connsiteX10" fmla="*/ 838200 w 1340069"/>
              <a:gd name="connsiteY10" fmla="*/ 380999 h 412459"/>
              <a:gd name="connsiteX11" fmla="*/ 914400 w 1340069"/>
              <a:gd name="connsiteY11" fmla="*/ 304800 h 412459"/>
              <a:gd name="connsiteX12" fmla="*/ 914400 w 1340069"/>
              <a:gd name="connsiteY12" fmla="*/ 228600 h 412459"/>
              <a:gd name="connsiteX13" fmla="*/ 914400 w 1340069"/>
              <a:gd name="connsiteY13" fmla="*/ 228600 h 412459"/>
              <a:gd name="connsiteX14" fmla="*/ 804041 w 1340069"/>
              <a:gd name="connsiteY14" fmla="*/ 114364 h 412459"/>
              <a:gd name="connsiteX15" fmla="*/ 488731 w 1340069"/>
              <a:gd name="connsiteY15" fmla="*/ 130129 h 412459"/>
              <a:gd name="connsiteX16" fmla="*/ 381000 w 1340069"/>
              <a:gd name="connsiteY16" fmla="*/ 152399 h 412459"/>
              <a:gd name="connsiteX17" fmla="*/ 381000 w 1340069"/>
              <a:gd name="connsiteY17" fmla="*/ 152399 h 412459"/>
              <a:gd name="connsiteX18" fmla="*/ 304800 w 1340069"/>
              <a:gd name="connsiteY18" fmla="*/ 228599 h 412459"/>
              <a:gd name="connsiteX19" fmla="*/ 304800 w 1340069"/>
              <a:gd name="connsiteY19" fmla="*/ 304799 h 412459"/>
              <a:gd name="connsiteX20" fmla="*/ 304800 w 1340069"/>
              <a:gd name="connsiteY20" fmla="*/ 380999 h 412459"/>
              <a:gd name="connsiteX21" fmla="*/ 331075 w 1340069"/>
              <a:gd name="connsiteY21" fmla="*/ 398143 h 412459"/>
              <a:gd name="connsiteX22" fmla="*/ 425669 w 1340069"/>
              <a:gd name="connsiteY22" fmla="*/ 335081 h 412459"/>
              <a:gd name="connsiteX23" fmla="*/ 457200 w 1340069"/>
              <a:gd name="connsiteY23" fmla="*/ 240488 h 412459"/>
              <a:gd name="connsiteX24" fmla="*/ 441434 w 1340069"/>
              <a:gd name="connsiteY24" fmla="*/ 145895 h 412459"/>
              <a:gd name="connsiteX25" fmla="*/ 346841 w 1340069"/>
              <a:gd name="connsiteY25" fmla="*/ 82833 h 412459"/>
              <a:gd name="connsiteX26" fmla="*/ 0 w 1340069"/>
              <a:gd name="connsiteY26" fmla="*/ 67067 h 412459"/>
              <a:gd name="connsiteX0" fmla="*/ 1340069 w 1340069"/>
              <a:gd name="connsiteY0" fmla="*/ 145895 h 412459"/>
              <a:gd name="connsiteX1" fmla="*/ 1308537 w 1340069"/>
              <a:gd name="connsiteY1" fmla="*/ 98598 h 412459"/>
              <a:gd name="connsiteX2" fmla="*/ 990600 w 1340069"/>
              <a:gd name="connsiteY2" fmla="*/ 76199 h 412459"/>
              <a:gd name="connsiteX3" fmla="*/ 762000 w 1340069"/>
              <a:gd name="connsiteY3" fmla="*/ 152399 h 412459"/>
              <a:gd name="connsiteX4" fmla="*/ 788275 w 1340069"/>
              <a:gd name="connsiteY4" fmla="*/ 114364 h 412459"/>
              <a:gd name="connsiteX5" fmla="*/ 677917 w 1340069"/>
              <a:gd name="connsiteY5" fmla="*/ 193192 h 412459"/>
              <a:gd name="connsiteX6" fmla="*/ 646386 w 1340069"/>
              <a:gd name="connsiteY6" fmla="*/ 240488 h 412459"/>
              <a:gd name="connsiteX7" fmla="*/ 630620 w 1340069"/>
              <a:gd name="connsiteY7" fmla="*/ 303550 h 412459"/>
              <a:gd name="connsiteX8" fmla="*/ 685800 w 1340069"/>
              <a:gd name="connsiteY8" fmla="*/ 380999 h 412459"/>
              <a:gd name="connsiteX9" fmla="*/ 762000 w 1340069"/>
              <a:gd name="connsiteY9" fmla="*/ 381000 h 412459"/>
              <a:gd name="connsiteX10" fmla="*/ 838200 w 1340069"/>
              <a:gd name="connsiteY10" fmla="*/ 381000 h 412459"/>
              <a:gd name="connsiteX11" fmla="*/ 914400 w 1340069"/>
              <a:gd name="connsiteY11" fmla="*/ 304800 h 412459"/>
              <a:gd name="connsiteX12" fmla="*/ 914400 w 1340069"/>
              <a:gd name="connsiteY12" fmla="*/ 228600 h 412459"/>
              <a:gd name="connsiteX13" fmla="*/ 914400 w 1340069"/>
              <a:gd name="connsiteY13" fmla="*/ 228600 h 412459"/>
              <a:gd name="connsiteX14" fmla="*/ 804041 w 1340069"/>
              <a:gd name="connsiteY14" fmla="*/ 114364 h 412459"/>
              <a:gd name="connsiteX15" fmla="*/ 488731 w 1340069"/>
              <a:gd name="connsiteY15" fmla="*/ 130129 h 412459"/>
              <a:gd name="connsiteX16" fmla="*/ 381000 w 1340069"/>
              <a:gd name="connsiteY16" fmla="*/ 152399 h 412459"/>
              <a:gd name="connsiteX17" fmla="*/ 381000 w 1340069"/>
              <a:gd name="connsiteY17" fmla="*/ 152399 h 412459"/>
              <a:gd name="connsiteX18" fmla="*/ 304800 w 1340069"/>
              <a:gd name="connsiteY18" fmla="*/ 228599 h 412459"/>
              <a:gd name="connsiteX19" fmla="*/ 304800 w 1340069"/>
              <a:gd name="connsiteY19" fmla="*/ 304799 h 412459"/>
              <a:gd name="connsiteX20" fmla="*/ 304800 w 1340069"/>
              <a:gd name="connsiteY20" fmla="*/ 380999 h 412459"/>
              <a:gd name="connsiteX21" fmla="*/ 331075 w 1340069"/>
              <a:gd name="connsiteY21" fmla="*/ 398143 h 412459"/>
              <a:gd name="connsiteX22" fmla="*/ 425669 w 1340069"/>
              <a:gd name="connsiteY22" fmla="*/ 335081 h 412459"/>
              <a:gd name="connsiteX23" fmla="*/ 457200 w 1340069"/>
              <a:gd name="connsiteY23" fmla="*/ 240488 h 412459"/>
              <a:gd name="connsiteX24" fmla="*/ 441434 w 1340069"/>
              <a:gd name="connsiteY24" fmla="*/ 145895 h 412459"/>
              <a:gd name="connsiteX25" fmla="*/ 346841 w 1340069"/>
              <a:gd name="connsiteY25" fmla="*/ 82833 h 412459"/>
              <a:gd name="connsiteX26" fmla="*/ 0 w 1340069"/>
              <a:gd name="connsiteY26" fmla="*/ 67067 h 412459"/>
              <a:gd name="connsiteX0" fmla="*/ 1340069 w 1340069"/>
              <a:gd name="connsiteY0" fmla="*/ 145895 h 412459"/>
              <a:gd name="connsiteX1" fmla="*/ 1308537 w 1340069"/>
              <a:gd name="connsiteY1" fmla="*/ 98598 h 412459"/>
              <a:gd name="connsiteX2" fmla="*/ 990600 w 1340069"/>
              <a:gd name="connsiteY2" fmla="*/ 76199 h 412459"/>
              <a:gd name="connsiteX3" fmla="*/ 762000 w 1340069"/>
              <a:gd name="connsiteY3" fmla="*/ 152399 h 412459"/>
              <a:gd name="connsiteX4" fmla="*/ 788275 w 1340069"/>
              <a:gd name="connsiteY4" fmla="*/ 114364 h 412459"/>
              <a:gd name="connsiteX5" fmla="*/ 677917 w 1340069"/>
              <a:gd name="connsiteY5" fmla="*/ 193192 h 412459"/>
              <a:gd name="connsiteX6" fmla="*/ 646386 w 1340069"/>
              <a:gd name="connsiteY6" fmla="*/ 240488 h 412459"/>
              <a:gd name="connsiteX7" fmla="*/ 630620 w 1340069"/>
              <a:gd name="connsiteY7" fmla="*/ 303550 h 412459"/>
              <a:gd name="connsiteX8" fmla="*/ 685800 w 1340069"/>
              <a:gd name="connsiteY8" fmla="*/ 380999 h 412459"/>
              <a:gd name="connsiteX9" fmla="*/ 762000 w 1340069"/>
              <a:gd name="connsiteY9" fmla="*/ 381000 h 412459"/>
              <a:gd name="connsiteX10" fmla="*/ 838200 w 1340069"/>
              <a:gd name="connsiteY10" fmla="*/ 381000 h 412459"/>
              <a:gd name="connsiteX11" fmla="*/ 914400 w 1340069"/>
              <a:gd name="connsiteY11" fmla="*/ 304800 h 412459"/>
              <a:gd name="connsiteX12" fmla="*/ 914400 w 1340069"/>
              <a:gd name="connsiteY12" fmla="*/ 228600 h 412459"/>
              <a:gd name="connsiteX13" fmla="*/ 914400 w 1340069"/>
              <a:gd name="connsiteY13" fmla="*/ 228600 h 412459"/>
              <a:gd name="connsiteX14" fmla="*/ 804041 w 1340069"/>
              <a:gd name="connsiteY14" fmla="*/ 114364 h 412459"/>
              <a:gd name="connsiteX15" fmla="*/ 488731 w 1340069"/>
              <a:gd name="connsiteY15" fmla="*/ 130129 h 412459"/>
              <a:gd name="connsiteX16" fmla="*/ 381000 w 1340069"/>
              <a:gd name="connsiteY16" fmla="*/ 152399 h 412459"/>
              <a:gd name="connsiteX17" fmla="*/ 381000 w 1340069"/>
              <a:gd name="connsiteY17" fmla="*/ 152399 h 412459"/>
              <a:gd name="connsiteX18" fmla="*/ 304800 w 1340069"/>
              <a:gd name="connsiteY18" fmla="*/ 228599 h 412459"/>
              <a:gd name="connsiteX19" fmla="*/ 304800 w 1340069"/>
              <a:gd name="connsiteY19" fmla="*/ 304799 h 412459"/>
              <a:gd name="connsiteX20" fmla="*/ 304800 w 1340069"/>
              <a:gd name="connsiteY20" fmla="*/ 380999 h 412459"/>
              <a:gd name="connsiteX21" fmla="*/ 331075 w 1340069"/>
              <a:gd name="connsiteY21" fmla="*/ 398143 h 412459"/>
              <a:gd name="connsiteX22" fmla="*/ 425669 w 1340069"/>
              <a:gd name="connsiteY22" fmla="*/ 335081 h 412459"/>
              <a:gd name="connsiteX23" fmla="*/ 457200 w 1340069"/>
              <a:gd name="connsiteY23" fmla="*/ 240488 h 412459"/>
              <a:gd name="connsiteX24" fmla="*/ 441434 w 1340069"/>
              <a:gd name="connsiteY24" fmla="*/ 145895 h 412459"/>
              <a:gd name="connsiteX25" fmla="*/ 346841 w 1340069"/>
              <a:gd name="connsiteY25" fmla="*/ 82833 h 412459"/>
              <a:gd name="connsiteX26" fmla="*/ 0 w 1340069"/>
              <a:gd name="connsiteY26" fmla="*/ 67067 h 412459"/>
              <a:gd name="connsiteX0" fmla="*/ 1340069 w 1340069"/>
              <a:gd name="connsiteY0" fmla="*/ 145895 h 412459"/>
              <a:gd name="connsiteX1" fmla="*/ 1308537 w 1340069"/>
              <a:gd name="connsiteY1" fmla="*/ 98598 h 412459"/>
              <a:gd name="connsiteX2" fmla="*/ 990600 w 1340069"/>
              <a:gd name="connsiteY2" fmla="*/ 76199 h 412459"/>
              <a:gd name="connsiteX3" fmla="*/ 762000 w 1340069"/>
              <a:gd name="connsiteY3" fmla="*/ 152399 h 412459"/>
              <a:gd name="connsiteX4" fmla="*/ 788275 w 1340069"/>
              <a:gd name="connsiteY4" fmla="*/ 114364 h 412459"/>
              <a:gd name="connsiteX5" fmla="*/ 677917 w 1340069"/>
              <a:gd name="connsiteY5" fmla="*/ 193192 h 412459"/>
              <a:gd name="connsiteX6" fmla="*/ 646386 w 1340069"/>
              <a:gd name="connsiteY6" fmla="*/ 240488 h 412459"/>
              <a:gd name="connsiteX7" fmla="*/ 630620 w 1340069"/>
              <a:gd name="connsiteY7" fmla="*/ 303550 h 412459"/>
              <a:gd name="connsiteX8" fmla="*/ 685800 w 1340069"/>
              <a:gd name="connsiteY8" fmla="*/ 380999 h 412459"/>
              <a:gd name="connsiteX9" fmla="*/ 762000 w 1340069"/>
              <a:gd name="connsiteY9" fmla="*/ 381000 h 412459"/>
              <a:gd name="connsiteX10" fmla="*/ 838200 w 1340069"/>
              <a:gd name="connsiteY10" fmla="*/ 381000 h 412459"/>
              <a:gd name="connsiteX11" fmla="*/ 914400 w 1340069"/>
              <a:gd name="connsiteY11" fmla="*/ 304800 h 412459"/>
              <a:gd name="connsiteX12" fmla="*/ 914400 w 1340069"/>
              <a:gd name="connsiteY12" fmla="*/ 228600 h 412459"/>
              <a:gd name="connsiteX13" fmla="*/ 914400 w 1340069"/>
              <a:gd name="connsiteY13" fmla="*/ 228600 h 412459"/>
              <a:gd name="connsiteX14" fmla="*/ 804041 w 1340069"/>
              <a:gd name="connsiteY14" fmla="*/ 114364 h 412459"/>
              <a:gd name="connsiteX15" fmla="*/ 488731 w 1340069"/>
              <a:gd name="connsiteY15" fmla="*/ 130129 h 412459"/>
              <a:gd name="connsiteX16" fmla="*/ 381000 w 1340069"/>
              <a:gd name="connsiteY16" fmla="*/ 152399 h 412459"/>
              <a:gd name="connsiteX17" fmla="*/ 381000 w 1340069"/>
              <a:gd name="connsiteY17" fmla="*/ 152399 h 412459"/>
              <a:gd name="connsiteX18" fmla="*/ 304800 w 1340069"/>
              <a:gd name="connsiteY18" fmla="*/ 228599 h 412459"/>
              <a:gd name="connsiteX19" fmla="*/ 304800 w 1340069"/>
              <a:gd name="connsiteY19" fmla="*/ 304799 h 412459"/>
              <a:gd name="connsiteX20" fmla="*/ 304800 w 1340069"/>
              <a:gd name="connsiteY20" fmla="*/ 380999 h 412459"/>
              <a:gd name="connsiteX21" fmla="*/ 331075 w 1340069"/>
              <a:gd name="connsiteY21" fmla="*/ 398143 h 412459"/>
              <a:gd name="connsiteX22" fmla="*/ 425669 w 1340069"/>
              <a:gd name="connsiteY22" fmla="*/ 335081 h 412459"/>
              <a:gd name="connsiteX23" fmla="*/ 457200 w 1340069"/>
              <a:gd name="connsiteY23" fmla="*/ 240488 h 412459"/>
              <a:gd name="connsiteX24" fmla="*/ 441434 w 1340069"/>
              <a:gd name="connsiteY24" fmla="*/ 145895 h 412459"/>
              <a:gd name="connsiteX25" fmla="*/ 346841 w 1340069"/>
              <a:gd name="connsiteY25" fmla="*/ 82833 h 412459"/>
              <a:gd name="connsiteX26" fmla="*/ 0 w 1340069"/>
              <a:gd name="connsiteY26" fmla="*/ 67067 h 412459"/>
              <a:gd name="connsiteX0" fmla="*/ 1340069 w 1340069"/>
              <a:gd name="connsiteY0" fmla="*/ 145895 h 412459"/>
              <a:gd name="connsiteX1" fmla="*/ 1308537 w 1340069"/>
              <a:gd name="connsiteY1" fmla="*/ 98598 h 412459"/>
              <a:gd name="connsiteX2" fmla="*/ 990600 w 1340069"/>
              <a:gd name="connsiteY2" fmla="*/ 76199 h 412459"/>
              <a:gd name="connsiteX3" fmla="*/ 762000 w 1340069"/>
              <a:gd name="connsiteY3" fmla="*/ 152399 h 412459"/>
              <a:gd name="connsiteX4" fmla="*/ 788275 w 1340069"/>
              <a:gd name="connsiteY4" fmla="*/ 114364 h 412459"/>
              <a:gd name="connsiteX5" fmla="*/ 677917 w 1340069"/>
              <a:gd name="connsiteY5" fmla="*/ 193192 h 412459"/>
              <a:gd name="connsiteX6" fmla="*/ 646386 w 1340069"/>
              <a:gd name="connsiteY6" fmla="*/ 240488 h 412459"/>
              <a:gd name="connsiteX7" fmla="*/ 630620 w 1340069"/>
              <a:gd name="connsiteY7" fmla="*/ 303550 h 412459"/>
              <a:gd name="connsiteX8" fmla="*/ 685800 w 1340069"/>
              <a:gd name="connsiteY8" fmla="*/ 381000 h 412459"/>
              <a:gd name="connsiteX9" fmla="*/ 762000 w 1340069"/>
              <a:gd name="connsiteY9" fmla="*/ 381000 h 412459"/>
              <a:gd name="connsiteX10" fmla="*/ 838200 w 1340069"/>
              <a:gd name="connsiteY10" fmla="*/ 381000 h 412459"/>
              <a:gd name="connsiteX11" fmla="*/ 914400 w 1340069"/>
              <a:gd name="connsiteY11" fmla="*/ 304800 h 412459"/>
              <a:gd name="connsiteX12" fmla="*/ 914400 w 1340069"/>
              <a:gd name="connsiteY12" fmla="*/ 228600 h 412459"/>
              <a:gd name="connsiteX13" fmla="*/ 914400 w 1340069"/>
              <a:gd name="connsiteY13" fmla="*/ 228600 h 412459"/>
              <a:gd name="connsiteX14" fmla="*/ 804041 w 1340069"/>
              <a:gd name="connsiteY14" fmla="*/ 114364 h 412459"/>
              <a:gd name="connsiteX15" fmla="*/ 488731 w 1340069"/>
              <a:gd name="connsiteY15" fmla="*/ 130129 h 412459"/>
              <a:gd name="connsiteX16" fmla="*/ 381000 w 1340069"/>
              <a:gd name="connsiteY16" fmla="*/ 152399 h 412459"/>
              <a:gd name="connsiteX17" fmla="*/ 381000 w 1340069"/>
              <a:gd name="connsiteY17" fmla="*/ 152399 h 412459"/>
              <a:gd name="connsiteX18" fmla="*/ 304800 w 1340069"/>
              <a:gd name="connsiteY18" fmla="*/ 228599 h 412459"/>
              <a:gd name="connsiteX19" fmla="*/ 304800 w 1340069"/>
              <a:gd name="connsiteY19" fmla="*/ 304799 h 412459"/>
              <a:gd name="connsiteX20" fmla="*/ 304800 w 1340069"/>
              <a:gd name="connsiteY20" fmla="*/ 380999 h 412459"/>
              <a:gd name="connsiteX21" fmla="*/ 331075 w 1340069"/>
              <a:gd name="connsiteY21" fmla="*/ 398143 h 412459"/>
              <a:gd name="connsiteX22" fmla="*/ 425669 w 1340069"/>
              <a:gd name="connsiteY22" fmla="*/ 335081 h 412459"/>
              <a:gd name="connsiteX23" fmla="*/ 457200 w 1340069"/>
              <a:gd name="connsiteY23" fmla="*/ 240488 h 412459"/>
              <a:gd name="connsiteX24" fmla="*/ 441434 w 1340069"/>
              <a:gd name="connsiteY24" fmla="*/ 145895 h 412459"/>
              <a:gd name="connsiteX25" fmla="*/ 346841 w 1340069"/>
              <a:gd name="connsiteY25" fmla="*/ 82833 h 412459"/>
              <a:gd name="connsiteX26" fmla="*/ 0 w 1340069"/>
              <a:gd name="connsiteY26" fmla="*/ 67067 h 412459"/>
              <a:gd name="connsiteX0" fmla="*/ 1340069 w 1340069"/>
              <a:gd name="connsiteY0" fmla="*/ 145895 h 457200"/>
              <a:gd name="connsiteX1" fmla="*/ 1308537 w 1340069"/>
              <a:gd name="connsiteY1" fmla="*/ 98598 h 457200"/>
              <a:gd name="connsiteX2" fmla="*/ 990600 w 1340069"/>
              <a:gd name="connsiteY2" fmla="*/ 76199 h 457200"/>
              <a:gd name="connsiteX3" fmla="*/ 762000 w 1340069"/>
              <a:gd name="connsiteY3" fmla="*/ 152399 h 457200"/>
              <a:gd name="connsiteX4" fmla="*/ 788275 w 1340069"/>
              <a:gd name="connsiteY4" fmla="*/ 114364 h 457200"/>
              <a:gd name="connsiteX5" fmla="*/ 677917 w 1340069"/>
              <a:gd name="connsiteY5" fmla="*/ 193192 h 457200"/>
              <a:gd name="connsiteX6" fmla="*/ 646386 w 1340069"/>
              <a:gd name="connsiteY6" fmla="*/ 240488 h 457200"/>
              <a:gd name="connsiteX7" fmla="*/ 630620 w 1340069"/>
              <a:gd name="connsiteY7" fmla="*/ 303550 h 457200"/>
              <a:gd name="connsiteX8" fmla="*/ 685800 w 1340069"/>
              <a:gd name="connsiteY8" fmla="*/ 381000 h 457200"/>
              <a:gd name="connsiteX9" fmla="*/ 762000 w 1340069"/>
              <a:gd name="connsiteY9" fmla="*/ 457200 h 457200"/>
              <a:gd name="connsiteX10" fmla="*/ 838200 w 1340069"/>
              <a:gd name="connsiteY10" fmla="*/ 381000 h 457200"/>
              <a:gd name="connsiteX11" fmla="*/ 914400 w 1340069"/>
              <a:gd name="connsiteY11" fmla="*/ 304800 h 457200"/>
              <a:gd name="connsiteX12" fmla="*/ 914400 w 1340069"/>
              <a:gd name="connsiteY12" fmla="*/ 228600 h 457200"/>
              <a:gd name="connsiteX13" fmla="*/ 914400 w 1340069"/>
              <a:gd name="connsiteY13" fmla="*/ 228600 h 457200"/>
              <a:gd name="connsiteX14" fmla="*/ 804041 w 1340069"/>
              <a:gd name="connsiteY14" fmla="*/ 114364 h 457200"/>
              <a:gd name="connsiteX15" fmla="*/ 488731 w 1340069"/>
              <a:gd name="connsiteY15" fmla="*/ 130129 h 457200"/>
              <a:gd name="connsiteX16" fmla="*/ 381000 w 1340069"/>
              <a:gd name="connsiteY16" fmla="*/ 152399 h 457200"/>
              <a:gd name="connsiteX17" fmla="*/ 381000 w 1340069"/>
              <a:gd name="connsiteY17" fmla="*/ 152399 h 457200"/>
              <a:gd name="connsiteX18" fmla="*/ 304800 w 1340069"/>
              <a:gd name="connsiteY18" fmla="*/ 228599 h 457200"/>
              <a:gd name="connsiteX19" fmla="*/ 304800 w 1340069"/>
              <a:gd name="connsiteY19" fmla="*/ 304799 h 457200"/>
              <a:gd name="connsiteX20" fmla="*/ 304800 w 1340069"/>
              <a:gd name="connsiteY20" fmla="*/ 380999 h 457200"/>
              <a:gd name="connsiteX21" fmla="*/ 331075 w 1340069"/>
              <a:gd name="connsiteY21" fmla="*/ 398143 h 457200"/>
              <a:gd name="connsiteX22" fmla="*/ 425669 w 1340069"/>
              <a:gd name="connsiteY22" fmla="*/ 335081 h 457200"/>
              <a:gd name="connsiteX23" fmla="*/ 457200 w 1340069"/>
              <a:gd name="connsiteY23" fmla="*/ 240488 h 457200"/>
              <a:gd name="connsiteX24" fmla="*/ 441434 w 1340069"/>
              <a:gd name="connsiteY24" fmla="*/ 145895 h 457200"/>
              <a:gd name="connsiteX25" fmla="*/ 346841 w 1340069"/>
              <a:gd name="connsiteY25" fmla="*/ 82833 h 457200"/>
              <a:gd name="connsiteX26" fmla="*/ 0 w 1340069"/>
              <a:gd name="connsiteY26" fmla="*/ 67067 h 457200"/>
              <a:gd name="connsiteX0" fmla="*/ 1340069 w 1340069"/>
              <a:gd name="connsiteY0" fmla="*/ 145895 h 476613"/>
              <a:gd name="connsiteX1" fmla="*/ 1308537 w 1340069"/>
              <a:gd name="connsiteY1" fmla="*/ 98598 h 476613"/>
              <a:gd name="connsiteX2" fmla="*/ 990600 w 1340069"/>
              <a:gd name="connsiteY2" fmla="*/ 76199 h 476613"/>
              <a:gd name="connsiteX3" fmla="*/ 762000 w 1340069"/>
              <a:gd name="connsiteY3" fmla="*/ 152399 h 476613"/>
              <a:gd name="connsiteX4" fmla="*/ 788275 w 1340069"/>
              <a:gd name="connsiteY4" fmla="*/ 114364 h 476613"/>
              <a:gd name="connsiteX5" fmla="*/ 677917 w 1340069"/>
              <a:gd name="connsiteY5" fmla="*/ 193192 h 476613"/>
              <a:gd name="connsiteX6" fmla="*/ 646386 w 1340069"/>
              <a:gd name="connsiteY6" fmla="*/ 240488 h 476613"/>
              <a:gd name="connsiteX7" fmla="*/ 630620 w 1340069"/>
              <a:gd name="connsiteY7" fmla="*/ 303550 h 476613"/>
              <a:gd name="connsiteX8" fmla="*/ 685800 w 1340069"/>
              <a:gd name="connsiteY8" fmla="*/ 381000 h 476613"/>
              <a:gd name="connsiteX9" fmla="*/ 762000 w 1340069"/>
              <a:gd name="connsiteY9" fmla="*/ 457200 h 476613"/>
              <a:gd name="connsiteX10" fmla="*/ 838200 w 1340069"/>
              <a:gd name="connsiteY10" fmla="*/ 457199 h 476613"/>
              <a:gd name="connsiteX11" fmla="*/ 914400 w 1340069"/>
              <a:gd name="connsiteY11" fmla="*/ 304800 h 476613"/>
              <a:gd name="connsiteX12" fmla="*/ 914400 w 1340069"/>
              <a:gd name="connsiteY12" fmla="*/ 228600 h 476613"/>
              <a:gd name="connsiteX13" fmla="*/ 914400 w 1340069"/>
              <a:gd name="connsiteY13" fmla="*/ 228600 h 476613"/>
              <a:gd name="connsiteX14" fmla="*/ 804041 w 1340069"/>
              <a:gd name="connsiteY14" fmla="*/ 114364 h 476613"/>
              <a:gd name="connsiteX15" fmla="*/ 488731 w 1340069"/>
              <a:gd name="connsiteY15" fmla="*/ 130129 h 476613"/>
              <a:gd name="connsiteX16" fmla="*/ 381000 w 1340069"/>
              <a:gd name="connsiteY16" fmla="*/ 152399 h 476613"/>
              <a:gd name="connsiteX17" fmla="*/ 381000 w 1340069"/>
              <a:gd name="connsiteY17" fmla="*/ 152399 h 476613"/>
              <a:gd name="connsiteX18" fmla="*/ 304800 w 1340069"/>
              <a:gd name="connsiteY18" fmla="*/ 228599 h 476613"/>
              <a:gd name="connsiteX19" fmla="*/ 304800 w 1340069"/>
              <a:gd name="connsiteY19" fmla="*/ 304799 h 476613"/>
              <a:gd name="connsiteX20" fmla="*/ 304800 w 1340069"/>
              <a:gd name="connsiteY20" fmla="*/ 380999 h 476613"/>
              <a:gd name="connsiteX21" fmla="*/ 331075 w 1340069"/>
              <a:gd name="connsiteY21" fmla="*/ 398143 h 476613"/>
              <a:gd name="connsiteX22" fmla="*/ 425669 w 1340069"/>
              <a:gd name="connsiteY22" fmla="*/ 335081 h 476613"/>
              <a:gd name="connsiteX23" fmla="*/ 457200 w 1340069"/>
              <a:gd name="connsiteY23" fmla="*/ 240488 h 476613"/>
              <a:gd name="connsiteX24" fmla="*/ 441434 w 1340069"/>
              <a:gd name="connsiteY24" fmla="*/ 145895 h 476613"/>
              <a:gd name="connsiteX25" fmla="*/ 346841 w 1340069"/>
              <a:gd name="connsiteY25" fmla="*/ 82833 h 476613"/>
              <a:gd name="connsiteX26" fmla="*/ 0 w 1340069"/>
              <a:gd name="connsiteY26" fmla="*/ 67067 h 476613"/>
              <a:gd name="connsiteX0" fmla="*/ 1340069 w 1340069"/>
              <a:gd name="connsiteY0" fmla="*/ 145895 h 476613"/>
              <a:gd name="connsiteX1" fmla="*/ 1308537 w 1340069"/>
              <a:gd name="connsiteY1" fmla="*/ 98598 h 476613"/>
              <a:gd name="connsiteX2" fmla="*/ 990600 w 1340069"/>
              <a:gd name="connsiteY2" fmla="*/ 76199 h 476613"/>
              <a:gd name="connsiteX3" fmla="*/ 762000 w 1340069"/>
              <a:gd name="connsiteY3" fmla="*/ 152399 h 476613"/>
              <a:gd name="connsiteX4" fmla="*/ 788275 w 1340069"/>
              <a:gd name="connsiteY4" fmla="*/ 114364 h 476613"/>
              <a:gd name="connsiteX5" fmla="*/ 677917 w 1340069"/>
              <a:gd name="connsiteY5" fmla="*/ 193192 h 476613"/>
              <a:gd name="connsiteX6" fmla="*/ 646386 w 1340069"/>
              <a:gd name="connsiteY6" fmla="*/ 240488 h 476613"/>
              <a:gd name="connsiteX7" fmla="*/ 630620 w 1340069"/>
              <a:gd name="connsiteY7" fmla="*/ 303550 h 476613"/>
              <a:gd name="connsiteX8" fmla="*/ 685800 w 1340069"/>
              <a:gd name="connsiteY8" fmla="*/ 380999 h 476613"/>
              <a:gd name="connsiteX9" fmla="*/ 762000 w 1340069"/>
              <a:gd name="connsiteY9" fmla="*/ 457200 h 476613"/>
              <a:gd name="connsiteX10" fmla="*/ 838200 w 1340069"/>
              <a:gd name="connsiteY10" fmla="*/ 457199 h 476613"/>
              <a:gd name="connsiteX11" fmla="*/ 914400 w 1340069"/>
              <a:gd name="connsiteY11" fmla="*/ 304800 h 476613"/>
              <a:gd name="connsiteX12" fmla="*/ 914400 w 1340069"/>
              <a:gd name="connsiteY12" fmla="*/ 228600 h 476613"/>
              <a:gd name="connsiteX13" fmla="*/ 914400 w 1340069"/>
              <a:gd name="connsiteY13" fmla="*/ 228600 h 476613"/>
              <a:gd name="connsiteX14" fmla="*/ 804041 w 1340069"/>
              <a:gd name="connsiteY14" fmla="*/ 114364 h 476613"/>
              <a:gd name="connsiteX15" fmla="*/ 488731 w 1340069"/>
              <a:gd name="connsiteY15" fmla="*/ 130129 h 476613"/>
              <a:gd name="connsiteX16" fmla="*/ 381000 w 1340069"/>
              <a:gd name="connsiteY16" fmla="*/ 152399 h 476613"/>
              <a:gd name="connsiteX17" fmla="*/ 381000 w 1340069"/>
              <a:gd name="connsiteY17" fmla="*/ 152399 h 476613"/>
              <a:gd name="connsiteX18" fmla="*/ 304800 w 1340069"/>
              <a:gd name="connsiteY18" fmla="*/ 228599 h 476613"/>
              <a:gd name="connsiteX19" fmla="*/ 304800 w 1340069"/>
              <a:gd name="connsiteY19" fmla="*/ 304799 h 476613"/>
              <a:gd name="connsiteX20" fmla="*/ 304800 w 1340069"/>
              <a:gd name="connsiteY20" fmla="*/ 380999 h 476613"/>
              <a:gd name="connsiteX21" fmla="*/ 331075 w 1340069"/>
              <a:gd name="connsiteY21" fmla="*/ 398143 h 476613"/>
              <a:gd name="connsiteX22" fmla="*/ 425669 w 1340069"/>
              <a:gd name="connsiteY22" fmla="*/ 335081 h 476613"/>
              <a:gd name="connsiteX23" fmla="*/ 457200 w 1340069"/>
              <a:gd name="connsiteY23" fmla="*/ 240488 h 476613"/>
              <a:gd name="connsiteX24" fmla="*/ 441434 w 1340069"/>
              <a:gd name="connsiteY24" fmla="*/ 145895 h 476613"/>
              <a:gd name="connsiteX25" fmla="*/ 346841 w 1340069"/>
              <a:gd name="connsiteY25" fmla="*/ 82833 h 476613"/>
              <a:gd name="connsiteX26" fmla="*/ 0 w 1340069"/>
              <a:gd name="connsiteY26" fmla="*/ 67067 h 476613"/>
              <a:gd name="connsiteX0" fmla="*/ 1340069 w 1340069"/>
              <a:gd name="connsiteY0" fmla="*/ 145895 h 476613"/>
              <a:gd name="connsiteX1" fmla="*/ 1308537 w 1340069"/>
              <a:gd name="connsiteY1" fmla="*/ 98598 h 476613"/>
              <a:gd name="connsiteX2" fmla="*/ 990600 w 1340069"/>
              <a:gd name="connsiteY2" fmla="*/ 76199 h 476613"/>
              <a:gd name="connsiteX3" fmla="*/ 762000 w 1340069"/>
              <a:gd name="connsiteY3" fmla="*/ 152399 h 476613"/>
              <a:gd name="connsiteX4" fmla="*/ 788275 w 1340069"/>
              <a:gd name="connsiteY4" fmla="*/ 114364 h 476613"/>
              <a:gd name="connsiteX5" fmla="*/ 677917 w 1340069"/>
              <a:gd name="connsiteY5" fmla="*/ 193192 h 476613"/>
              <a:gd name="connsiteX6" fmla="*/ 646386 w 1340069"/>
              <a:gd name="connsiteY6" fmla="*/ 240488 h 476613"/>
              <a:gd name="connsiteX7" fmla="*/ 630620 w 1340069"/>
              <a:gd name="connsiteY7" fmla="*/ 303550 h 476613"/>
              <a:gd name="connsiteX8" fmla="*/ 685800 w 1340069"/>
              <a:gd name="connsiteY8" fmla="*/ 380999 h 476613"/>
              <a:gd name="connsiteX9" fmla="*/ 762000 w 1340069"/>
              <a:gd name="connsiteY9" fmla="*/ 457200 h 476613"/>
              <a:gd name="connsiteX10" fmla="*/ 838200 w 1340069"/>
              <a:gd name="connsiteY10" fmla="*/ 457199 h 476613"/>
              <a:gd name="connsiteX11" fmla="*/ 914400 w 1340069"/>
              <a:gd name="connsiteY11" fmla="*/ 304800 h 476613"/>
              <a:gd name="connsiteX12" fmla="*/ 914400 w 1340069"/>
              <a:gd name="connsiteY12" fmla="*/ 228600 h 476613"/>
              <a:gd name="connsiteX13" fmla="*/ 914400 w 1340069"/>
              <a:gd name="connsiteY13" fmla="*/ 228599 h 476613"/>
              <a:gd name="connsiteX14" fmla="*/ 804041 w 1340069"/>
              <a:gd name="connsiteY14" fmla="*/ 114364 h 476613"/>
              <a:gd name="connsiteX15" fmla="*/ 488731 w 1340069"/>
              <a:gd name="connsiteY15" fmla="*/ 130129 h 476613"/>
              <a:gd name="connsiteX16" fmla="*/ 381000 w 1340069"/>
              <a:gd name="connsiteY16" fmla="*/ 152399 h 476613"/>
              <a:gd name="connsiteX17" fmla="*/ 381000 w 1340069"/>
              <a:gd name="connsiteY17" fmla="*/ 152399 h 476613"/>
              <a:gd name="connsiteX18" fmla="*/ 304800 w 1340069"/>
              <a:gd name="connsiteY18" fmla="*/ 228599 h 476613"/>
              <a:gd name="connsiteX19" fmla="*/ 304800 w 1340069"/>
              <a:gd name="connsiteY19" fmla="*/ 304799 h 476613"/>
              <a:gd name="connsiteX20" fmla="*/ 304800 w 1340069"/>
              <a:gd name="connsiteY20" fmla="*/ 380999 h 476613"/>
              <a:gd name="connsiteX21" fmla="*/ 331075 w 1340069"/>
              <a:gd name="connsiteY21" fmla="*/ 398143 h 476613"/>
              <a:gd name="connsiteX22" fmla="*/ 425669 w 1340069"/>
              <a:gd name="connsiteY22" fmla="*/ 335081 h 476613"/>
              <a:gd name="connsiteX23" fmla="*/ 457200 w 1340069"/>
              <a:gd name="connsiteY23" fmla="*/ 240488 h 476613"/>
              <a:gd name="connsiteX24" fmla="*/ 441434 w 1340069"/>
              <a:gd name="connsiteY24" fmla="*/ 145895 h 476613"/>
              <a:gd name="connsiteX25" fmla="*/ 346841 w 1340069"/>
              <a:gd name="connsiteY25" fmla="*/ 82833 h 476613"/>
              <a:gd name="connsiteX26" fmla="*/ 0 w 1340069"/>
              <a:gd name="connsiteY26" fmla="*/ 67067 h 47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340069" h="476613">
                <a:moveTo>
                  <a:pt x="1340069" y="145895"/>
                </a:moveTo>
                <a:cubicBezTo>
                  <a:pt x="1329558" y="130129"/>
                  <a:pt x="1326000" y="105951"/>
                  <a:pt x="1308537" y="98598"/>
                </a:cubicBezTo>
                <a:cubicBezTo>
                  <a:pt x="1074367" y="0"/>
                  <a:pt x="1149622" y="28446"/>
                  <a:pt x="990600" y="76199"/>
                </a:cubicBezTo>
                <a:cubicBezTo>
                  <a:pt x="842929" y="125424"/>
                  <a:pt x="927335" y="57923"/>
                  <a:pt x="762000" y="152399"/>
                </a:cubicBezTo>
                <a:cubicBezTo>
                  <a:pt x="743187" y="163149"/>
                  <a:pt x="809296" y="109109"/>
                  <a:pt x="788275" y="114364"/>
                </a:cubicBezTo>
                <a:cubicBezTo>
                  <a:pt x="761419" y="132268"/>
                  <a:pt x="697473" y="173636"/>
                  <a:pt x="677917" y="193192"/>
                </a:cubicBezTo>
                <a:cubicBezTo>
                  <a:pt x="664519" y="206590"/>
                  <a:pt x="656896" y="224723"/>
                  <a:pt x="646386" y="240488"/>
                </a:cubicBezTo>
                <a:cubicBezTo>
                  <a:pt x="641131" y="261509"/>
                  <a:pt x="636573" y="282716"/>
                  <a:pt x="630620" y="303550"/>
                </a:cubicBezTo>
                <a:cubicBezTo>
                  <a:pt x="626055" y="319529"/>
                  <a:pt x="677250" y="366749"/>
                  <a:pt x="685800" y="380999"/>
                </a:cubicBezTo>
                <a:cubicBezTo>
                  <a:pt x="697892" y="401152"/>
                  <a:pt x="740979" y="446690"/>
                  <a:pt x="762000" y="457200"/>
                </a:cubicBezTo>
                <a:cubicBezTo>
                  <a:pt x="851338" y="451945"/>
                  <a:pt x="750839" y="476613"/>
                  <a:pt x="838200" y="457199"/>
                </a:cubicBezTo>
                <a:cubicBezTo>
                  <a:pt x="854422" y="453594"/>
                  <a:pt x="914400" y="321418"/>
                  <a:pt x="914400" y="304800"/>
                </a:cubicBezTo>
                <a:cubicBezTo>
                  <a:pt x="914400" y="267640"/>
                  <a:pt x="934350" y="259950"/>
                  <a:pt x="914400" y="228600"/>
                </a:cubicBezTo>
                <a:lnTo>
                  <a:pt x="914400" y="228599"/>
                </a:lnTo>
                <a:lnTo>
                  <a:pt x="804041" y="114364"/>
                </a:lnTo>
                <a:cubicBezTo>
                  <a:pt x="698938" y="119619"/>
                  <a:pt x="592268" y="111304"/>
                  <a:pt x="488731" y="130129"/>
                </a:cubicBezTo>
                <a:cubicBezTo>
                  <a:pt x="470089" y="133519"/>
                  <a:pt x="395796" y="140562"/>
                  <a:pt x="381000" y="152399"/>
                </a:cubicBezTo>
                <a:lnTo>
                  <a:pt x="381000" y="152399"/>
                </a:lnTo>
                <a:cubicBezTo>
                  <a:pt x="370490" y="168164"/>
                  <a:pt x="317500" y="203199"/>
                  <a:pt x="304800" y="228599"/>
                </a:cubicBezTo>
                <a:cubicBezTo>
                  <a:pt x="292100" y="253999"/>
                  <a:pt x="316637" y="290003"/>
                  <a:pt x="304800" y="304799"/>
                </a:cubicBezTo>
                <a:lnTo>
                  <a:pt x="304800" y="380999"/>
                </a:lnTo>
                <a:cubicBezTo>
                  <a:pt x="310055" y="407275"/>
                  <a:pt x="308098" y="384357"/>
                  <a:pt x="331075" y="398143"/>
                </a:cubicBezTo>
                <a:cubicBezTo>
                  <a:pt x="354936" y="412459"/>
                  <a:pt x="410721" y="350029"/>
                  <a:pt x="425669" y="335081"/>
                </a:cubicBezTo>
                <a:cubicBezTo>
                  <a:pt x="436179" y="303550"/>
                  <a:pt x="462664" y="273272"/>
                  <a:pt x="457200" y="240488"/>
                </a:cubicBezTo>
                <a:cubicBezTo>
                  <a:pt x="451945" y="208957"/>
                  <a:pt x="454417" y="175106"/>
                  <a:pt x="441434" y="145895"/>
                </a:cubicBezTo>
                <a:cubicBezTo>
                  <a:pt x="424363" y="107487"/>
                  <a:pt x="384002" y="90265"/>
                  <a:pt x="346841" y="82833"/>
                </a:cubicBezTo>
                <a:cubicBezTo>
                  <a:pt x="212270" y="55919"/>
                  <a:pt x="159466" y="67067"/>
                  <a:pt x="0" y="67067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 rot="1109068">
            <a:off x="5028628" y="4205447"/>
            <a:ext cx="1281916" cy="6390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 cstate="print"/>
          <a:srcRect t="76568"/>
          <a:stretch>
            <a:fillRect/>
          </a:stretch>
        </p:blipFill>
        <p:spPr bwMode="auto">
          <a:xfrm>
            <a:off x="10506075" y="6591406"/>
            <a:ext cx="1685925" cy="26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460808" y="5159930"/>
            <a:ext cx="1882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Covalent bonding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19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Here is a 34-mer oligonucleotide: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H</a:t>
            </a:r>
            <a:r>
              <a:rPr lang="en-US" sz="2800" dirty="0" smtClean="0"/>
              <a:t>ow many phosphate groups are there?</a:t>
            </a:r>
            <a:br>
              <a:rPr lang="en-US" sz="2800" dirty="0" smtClean="0"/>
            </a:br>
            <a:r>
              <a:rPr lang="en-US" sz="2800" dirty="0" smtClean="0"/>
              <a:t>How many negative charges are there?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117600" y="2700754"/>
            <a:ext cx="100591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Lucida Console" pitchFamily="49" charset="0"/>
              </a:rPr>
              <a:t>5’-TCTCTGCGTTGCTGGTCACATTCCTGGCAGGATG-3’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953210" y="3217311"/>
            <a:ext cx="243652" cy="400110"/>
            <a:chOff x="1930206" y="3175826"/>
            <a:chExt cx="243652" cy="400110"/>
          </a:xfrm>
        </p:grpSpPr>
        <p:sp>
          <p:nvSpPr>
            <p:cNvPr id="6" name="Oval 5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198587" y="3217311"/>
            <a:ext cx="243652" cy="400110"/>
            <a:chOff x="1930206" y="3175826"/>
            <a:chExt cx="243652" cy="400110"/>
          </a:xfrm>
        </p:grpSpPr>
        <p:sp>
          <p:nvSpPr>
            <p:cNvPr id="26" name="Oval 25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442239" y="3217311"/>
            <a:ext cx="243652" cy="400110"/>
            <a:chOff x="1930206" y="3175826"/>
            <a:chExt cx="243652" cy="400110"/>
          </a:xfrm>
        </p:grpSpPr>
        <p:sp>
          <p:nvSpPr>
            <p:cNvPr id="29" name="Oval 28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685891" y="3217311"/>
            <a:ext cx="243652" cy="400110"/>
            <a:chOff x="1930206" y="3175826"/>
            <a:chExt cx="243652" cy="400110"/>
          </a:xfrm>
        </p:grpSpPr>
        <p:sp>
          <p:nvSpPr>
            <p:cNvPr id="32" name="Oval 31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929543" y="3212273"/>
            <a:ext cx="243652" cy="400110"/>
            <a:chOff x="1930206" y="3175826"/>
            <a:chExt cx="243652" cy="400110"/>
          </a:xfrm>
        </p:grpSpPr>
        <p:sp>
          <p:nvSpPr>
            <p:cNvPr id="35" name="Oval 34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3174920" y="3212273"/>
            <a:ext cx="243652" cy="400110"/>
            <a:chOff x="1930206" y="3175826"/>
            <a:chExt cx="243652" cy="400110"/>
          </a:xfrm>
        </p:grpSpPr>
        <p:sp>
          <p:nvSpPr>
            <p:cNvPr id="38" name="Oval 37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418572" y="3212273"/>
            <a:ext cx="243652" cy="400110"/>
            <a:chOff x="1930206" y="3175826"/>
            <a:chExt cx="243652" cy="400110"/>
          </a:xfrm>
        </p:grpSpPr>
        <p:sp>
          <p:nvSpPr>
            <p:cNvPr id="41" name="Oval 40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662224" y="3212273"/>
            <a:ext cx="243652" cy="400110"/>
            <a:chOff x="1930206" y="3175826"/>
            <a:chExt cx="243652" cy="400110"/>
          </a:xfrm>
        </p:grpSpPr>
        <p:sp>
          <p:nvSpPr>
            <p:cNvPr id="44" name="Oval 43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913352" y="3212986"/>
            <a:ext cx="243652" cy="400110"/>
            <a:chOff x="1930206" y="3175826"/>
            <a:chExt cx="243652" cy="400110"/>
          </a:xfrm>
        </p:grpSpPr>
        <p:sp>
          <p:nvSpPr>
            <p:cNvPr id="47" name="Oval 46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158729" y="3212986"/>
            <a:ext cx="243652" cy="400110"/>
            <a:chOff x="1930206" y="3175826"/>
            <a:chExt cx="243652" cy="400110"/>
          </a:xfrm>
        </p:grpSpPr>
        <p:sp>
          <p:nvSpPr>
            <p:cNvPr id="50" name="Oval 49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402381" y="3212986"/>
            <a:ext cx="243652" cy="400110"/>
            <a:chOff x="1930206" y="3175826"/>
            <a:chExt cx="243652" cy="400110"/>
          </a:xfrm>
        </p:grpSpPr>
        <p:sp>
          <p:nvSpPr>
            <p:cNvPr id="53" name="Oval 52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4646033" y="3212986"/>
            <a:ext cx="243652" cy="400110"/>
            <a:chOff x="1930206" y="3175826"/>
            <a:chExt cx="243652" cy="400110"/>
          </a:xfrm>
        </p:grpSpPr>
        <p:sp>
          <p:nvSpPr>
            <p:cNvPr id="56" name="Oval 55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4897161" y="3212986"/>
            <a:ext cx="243652" cy="400110"/>
            <a:chOff x="1930206" y="3175826"/>
            <a:chExt cx="243652" cy="400110"/>
          </a:xfrm>
        </p:grpSpPr>
        <p:sp>
          <p:nvSpPr>
            <p:cNvPr id="59" name="Oval 58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5142538" y="3212986"/>
            <a:ext cx="243652" cy="400110"/>
            <a:chOff x="1930206" y="3175826"/>
            <a:chExt cx="243652" cy="400110"/>
          </a:xfrm>
        </p:grpSpPr>
        <p:sp>
          <p:nvSpPr>
            <p:cNvPr id="62" name="Oval 61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5386190" y="3212986"/>
            <a:ext cx="243652" cy="400110"/>
            <a:chOff x="1930206" y="3175826"/>
            <a:chExt cx="243652" cy="400110"/>
          </a:xfrm>
        </p:grpSpPr>
        <p:sp>
          <p:nvSpPr>
            <p:cNvPr id="65" name="Oval 64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629842" y="3212986"/>
            <a:ext cx="243652" cy="400110"/>
            <a:chOff x="1930206" y="3175826"/>
            <a:chExt cx="243652" cy="400110"/>
          </a:xfrm>
        </p:grpSpPr>
        <p:sp>
          <p:nvSpPr>
            <p:cNvPr id="68" name="Oval 67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5875150" y="3210290"/>
            <a:ext cx="243652" cy="400110"/>
            <a:chOff x="1930206" y="3175826"/>
            <a:chExt cx="243652" cy="400110"/>
          </a:xfrm>
        </p:grpSpPr>
        <p:sp>
          <p:nvSpPr>
            <p:cNvPr id="71" name="Oval 70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6120527" y="3210290"/>
            <a:ext cx="243652" cy="400110"/>
            <a:chOff x="1930206" y="3175826"/>
            <a:chExt cx="243652" cy="400110"/>
          </a:xfrm>
        </p:grpSpPr>
        <p:sp>
          <p:nvSpPr>
            <p:cNvPr id="74" name="Oval 73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6364179" y="3210290"/>
            <a:ext cx="243652" cy="400110"/>
            <a:chOff x="1930206" y="3175826"/>
            <a:chExt cx="243652" cy="400110"/>
          </a:xfrm>
        </p:grpSpPr>
        <p:sp>
          <p:nvSpPr>
            <p:cNvPr id="77" name="Oval 76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6607831" y="3210290"/>
            <a:ext cx="243652" cy="400110"/>
            <a:chOff x="1930206" y="3175826"/>
            <a:chExt cx="243652" cy="400110"/>
          </a:xfrm>
        </p:grpSpPr>
        <p:sp>
          <p:nvSpPr>
            <p:cNvPr id="80" name="Oval 79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6858959" y="3217627"/>
            <a:ext cx="243652" cy="400110"/>
            <a:chOff x="1930206" y="3175826"/>
            <a:chExt cx="243652" cy="400110"/>
          </a:xfrm>
        </p:grpSpPr>
        <p:sp>
          <p:nvSpPr>
            <p:cNvPr id="83" name="Oval 82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7104336" y="3217627"/>
            <a:ext cx="243652" cy="400110"/>
            <a:chOff x="1930206" y="3175826"/>
            <a:chExt cx="243652" cy="400110"/>
          </a:xfrm>
        </p:grpSpPr>
        <p:sp>
          <p:nvSpPr>
            <p:cNvPr id="86" name="Oval 85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7347988" y="3217627"/>
            <a:ext cx="243652" cy="400110"/>
            <a:chOff x="1930206" y="3175826"/>
            <a:chExt cx="243652" cy="400110"/>
          </a:xfrm>
        </p:grpSpPr>
        <p:sp>
          <p:nvSpPr>
            <p:cNvPr id="89" name="Oval 88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7591640" y="3217627"/>
            <a:ext cx="243652" cy="400110"/>
            <a:chOff x="1930206" y="3175826"/>
            <a:chExt cx="243652" cy="400110"/>
          </a:xfrm>
        </p:grpSpPr>
        <p:sp>
          <p:nvSpPr>
            <p:cNvPr id="92" name="Oval 91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7835292" y="3212589"/>
            <a:ext cx="243652" cy="400110"/>
            <a:chOff x="1930206" y="3175826"/>
            <a:chExt cx="243652" cy="400110"/>
          </a:xfrm>
        </p:grpSpPr>
        <p:sp>
          <p:nvSpPr>
            <p:cNvPr id="95" name="Oval 94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8080669" y="3212589"/>
            <a:ext cx="243652" cy="400110"/>
            <a:chOff x="1930206" y="3175826"/>
            <a:chExt cx="243652" cy="400110"/>
          </a:xfrm>
        </p:grpSpPr>
        <p:sp>
          <p:nvSpPr>
            <p:cNvPr id="98" name="Oval 97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8324321" y="3212589"/>
            <a:ext cx="243652" cy="400110"/>
            <a:chOff x="1930206" y="3175826"/>
            <a:chExt cx="243652" cy="400110"/>
          </a:xfrm>
        </p:grpSpPr>
        <p:sp>
          <p:nvSpPr>
            <p:cNvPr id="101" name="Oval 100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8567973" y="3212589"/>
            <a:ext cx="243652" cy="400110"/>
            <a:chOff x="1930206" y="3175826"/>
            <a:chExt cx="243652" cy="400110"/>
          </a:xfrm>
        </p:grpSpPr>
        <p:sp>
          <p:nvSpPr>
            <p:cNvPr id="104" name="Oval 103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8819101" y="3213302"/>
            <a:ext cx="243652" cy="400110"/>
            <a:chOff x="1930206" y="3175826"/>
            <a:chExt cx="243652" cy="400110"/>
          </a:xfrm>
        </p:grpSpPr>
        <p:sp>
          <p:nvSpPr>
            <p:cNvPr id="107" name="Oval 106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9064478" y="3213302"/>
            <a:ext cx="243652" cy="400110"/>
            <a:chOff x="1930206" y="3175826"/>
            <a:chExt cx="243652" cy="400110"/>
          </a:xfrm>
        </p:grpSpPr>
        <p:sp>
          <p:nvSpPr>
            <p:cNvPr id="110" name="Oval 109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9308130" y="3213302"/>
            <a:ext cx="243652" cy="400110"/>
            <a:chOff x="1930206" y="3175826"/>
            <a:chExt cx="243652" cy="400110"/>
          </a:xfrm>
        </p:grpSpPr>
        <p:sp>
          <p:nvSpPr>
            <p:cNvPr id="113" name="Oval 112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9551782" y="3213302"/>
            <a:ext cx="243652" cy="400110"/>
            <a:chOff x="1930206" y="3175826"/>
            <a:chExt cx="243652" cy="400110"/>
          </a:xfrm>
        </p:grpSpPr>
        <p:sp>
          <p:nvSpPr>
            <p:cNvPr id="116" name="Oval 115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9802910" y="3213302"/>
            <a:ext cx="243652" cy="400110"/>
            <a:chOff x="1930206" y="3175826"/>
            <a:chExt cx="243652" cy="400110"/>
          </a:xfrm>
        </p:grpSpPr>
        <p:sp>
          <p:nvSpPr>
            <p:cNvPr id="119" name="Oval 118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10048287" y="3213302"/>
            <a:ext cx="243652" cy="400110"/>
            <a:chOff x="1930206" y="3175826"/>
            <a:chExt cx="243652" cy="400110"/>
          </a:xfrm>
        </p:grpSpPr>
        <p:sp>
          <p:nvSpPr>
            <p:cNvPr id="122" name="Oval 121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pic>
        <p:nvPicPr>
          <p:cNvPr id="142" name="Picture 2"/>
          <p:cNvPicPr>
            <a:picLocks noChangeAspect="1" noChangeArrowheads="1"/>
          </p:cNvPicPr>
          <p:nvPr/>
        </p:nvPicPr>
        <p:blipFill>
          <a:blip r:embed="rId2" cstate="print"/>
          <a:srcRect t="76568"/>
          <a:stretch>
            <a:fillRect/>
          </a:stretch>
        </p:blipFill>
        <p:spPr bwMode="auto">
          <a:xfrm>
            <a:off x="10506075" y="6591406"/>
            <a:ext cx="1685925" cy="26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8517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How can two negative charged strands stay together?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2446754"/>
            <a:ext cx="100591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Lucida Console" pitchFamily="49" charset="0"/>
              </a:rPr>
              <a:t>5’-TCTCTGCGTTGCTGGTCACATTCCTGGCAGGATG-3’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826210" y="2963311"/>
            <a:ext cx="243652" cy="400110"/>
            <a:chOff x="1930206" y="3175826"/>
            <a:chExt cx="243652" cy="400110"/>
          </a:xfrm>
        </p:grpSpPr>
        <p:sp>
          <p:nvSpPr>
            <p:cNvPr id="6" name="Oval 5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071587" y="2963311"/>
            <a:ext cx="243652" cy="400110"/>
            <a:chOff x="1930206" y="3175826"/>
            <a:chExt cx="243652" cy="400110"/>
          </a:xfrm>
        </p:grpSpPr>
        <p:sp>
          <p:nvSpPr>
            <p:cNvPr id="26" name="Oval 25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315239" y="2963311"/>
            <a:ext cx="243652" cy="400110"/>
            <a:chOff x="1930206" y="3175826"/>
            <a:chExt cx="243652" cy="400110"/>
          </a:xfrm>
        </p:grpSpPr>
        <p:sp>
          <p:nvSpPr>
            <p:cNvPr id="29" name="Oval 28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558891" y="2963311"/>
            <a:ext cx="243652" cy="400110"/>
            <a:chOff x="1930206" y="3175826"/>
            <a:chExt cx="243652" cy="400110"/>
          </a:xfrm>
        </p:grpSpPr>
        <p:sp>
          <p:nvSpPr>
            <p:cNvPr id="32" name="Oval 31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802543" y="2958273"/>
            <a:ext cx="243652" cy="400110"/>
            <a:chOff x="1930206" y="3175826"/>
            <a:chExt cx="243652" cy="400110"/>
          </a:xfrm>
        </p:grpSpPr>
        <p:sp>
          <p:nvSpPr>
            <p:cNvPr id="35" name="Oval 34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3047920" y="2958273"/>
            <a:ext cx="243652" cy="400110"/>
            <a:chOff x="1930206" y="3175826"/>
            <a:chExt cx="243652" cy="400110"/>
          </a:xfrm>
        </p:grpSpPr>
        <p:sp>
          <p:nvSpPr>
            <p:cNvPr id="38" name="Oval 37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291572" y="2958273"/>
            <a:ext cx="243652" cy="400110"/>
            <a:chOff x="1930206" y="3175826"/>
            <a:chExt cx="243652" cy="400110"/>
          </a:xfrm>
        </p:grpSpPr>
        <p:sp>
          <p:nvSpPr>
            <p:cNvPr id="41" name="Oval 40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535224" y="2958273"/>
            <a:ext cx="243652" cy="400110"/>
            <a:chOff x="1930206" y="3175826"/>
            <a:chExt cx="243652" cy="400110"/>
          </a:xfrm>
        </p:grpSpPr>
        <p:sp>
          <p:nvSpPr>
            <p:cNvPr id="44" name="Oval 43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786352" y="2958986"/>
            <a:ext cx="243652" cy="400110"/>
            <a:chOff x="1930206" y="3175826"/>
            <a:chExt cx="243652" cy="400110"/>
          </a:xfrm>
        </p:grpSpPr>
        <p:sp>
          <p:nvSpPr>
            <p:cNvPr id="47" name="Oval 46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031729" y="2958986"/>
            <a:ext cx="243652" cy="400110"/>
            <a:chOff x="1930206" y="3175826"/>
            <a:chExt cx="243652" cy="400110"/>
          </a:xfrm>
        </p:grpSpPr>
        <p:sp>
          <p:nvSpPr>
            <p:cNvPr id="50" name="Oval 49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275381" y="2958986"/>
            <a:ext cx="243652" cy="400110"/>
            <a:chOff x="1930206" y="3175826"/>
            <a:chExt cx="243652" cy="400110"/>
          </a:xfrm>
        </p:grpSpPr>
        <p:sp>
          <p:nvSpPr>
            <p:cNvPr id="53" name="Oval 52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4519033" y="2958986"/>
            <a:ext cx="243652" cy="400110"/>
            <a:chOff x="1930206" y="3175826"/>
            <a:chExt cx="243652" cy="400110"/>
          </a:xfrm>
        </p:grpSpPr>
        <p:sp>
          <p:nvSpPr>
            <p:cNvPr id="56" name="Oval 55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4770161" y="2958986"/>
            <a:ext cx="243652" cy="400110"/>
            <a:chOff x="1930206" y="3175826"/>
            <a:chExt cx="243652" cy="400110"/>
          </a:xfrm>
        </p:grpSpPr>
        <p:sp>
          <p:nvSpPr>
            <p:cNvPr id="59" name="Oval 58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5015538" y="2958986"/>
            <a:ext cx="243652" cy="400110"/>
            <a:chOff x="1930206" y="3175826"/>
            <a:chExt cx="243652" cy="400110"/>
          </a:xfrm>
        </p:grpSpPr>
        <p:sp>
          <p:nvSpPr>
            <p:cNvPr id="62" name="Oval 61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5259190" y="2958986"/>
            <a:ext cx="243652" cy="400110"/>
            <a:chOff x="1930206" y="3175826"/>
            <a:chExt cx="243652" cy="400110"/>
          </a:xfrm>
        </p:grpSpPr>
        <p:sp>
          <p:nvSpPr>
            <p:cNvPr id="65" name="Oval 64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502842" y="2958986"/>
            <a:ext cx="243652" cy="400110"/>
            <a:chOff x="1930206" y="3175826"/>
            <a:chExt cx="243652" cy="400110"/>
          </a:xfrm>
        </p:grpSpPr>
        <p:sp>
          <p:nvSpPr>
            <p:cNvPr id="68" name="Oval 67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5748150" y="2956290"/>
            <a:ext cx="243652" cy="400110"/>
            <a:chOff x="1930206" y="3175826"/>
            <a:chExt cx="243652" cy="400110"/>
          </a:xfrm>
        </p:grpSpPr>
        <p:sp>
          <p:nvSpPr>
            <p:cNvPr id="71" name="Oval 70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5993527" y="2956290"/>
            <a:ext cx="243652" cy="400110"/>
            <a:chOff x="1930206" y="3175826"/>
            <a:chExt cx="243652" cy="400110"/>
          </a:xfrm>
        </p:grpSpPr>
        <p:sp>
          <p:nvSpPr>
            <p:cNvPr id="74" name="Oval 73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6237179" y="2956290"/>
            <a:ext cx="243652" cy="400110"/>
            <a:chOff x="1930206" y="3175826"/>
            <a:chExt cx="243652" cy="400110"/>
          </a:xfrm>
        </p:grpSpPr>
        <p:sp>
          <p:nvSpPr>
            <p:cNvPr id="77" name="Oval 76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6480831" y="2956290"/>
            <a:ext cx="243652" cy="400110"/>
            <a:chOff x="1930206" y="3175826"/>
            <a:chExt cx="243652" cy="400110"/>
          </a:xfrm>
        </p:grpSpPr>
        <p:sp>
          <p:nvSpPr>
            <p:cNvPr id="80" name="Oval 79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6731959" y="2963627"/>
            <a:ext cx="243652" cy="400110"/>
            <a:chOff x="1930206" y="3175826"/>
            <a:chExt cx="243652" cy="400110"/>
          </a:xfrm>
        </p:grpSpPr>
        <p:sp>
          <p:nvSpPr>
            <p:cNvPr id="83" name="Oval 82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6977336" y="2963627"/>
            <a:ext cx="243652" cy="400110"/>
            <a:chOff x="1930206" y="3175826"/>
            <a:chExt cx="243652" cy="400110"/>
          </a:xfrm>
        </p:grpSpPr>
        <p:sp>
          <p:nvSpPr>
            <p:cNvPr id="86" name="Oval 85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7220988" y="2963627"/>
            <a:ext cx="243652" cy="400110"/>
            <a:chOff x="1930206" y="3175826"/>
            <a:chExt cx="243652" cy="400110"/>
          </a:xfrm>
        </p:grpSpPr>
        <p:sp>
          <p:nvSpPr>
            <p:cNvPr id="89" name="Oval 88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7464640" y="2963627"/>
            <a:ext cx="243652" cy="400110"/>
            <a:chOff x="1930206" y="3175826"/>
            <a:chExt cx="243652" cy="400110"/>
          </a:xfrm>
        </p:grpSpPr>
        <p:sp>
          <p:nvSpPr>
            <p:cNvPr id="92" name="Oval 91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7708292" y="2958589"/>
            <a:ext cx="243652" cy="400110"/>
            <a:chOff x="1930206" y="3175826"/>
            <a:chExt cx="243652" cy="400110"/>
          </a:xfrm>
        </p:grpSpPr>
        <p:sp>
          <p:nvSpPr>
            <p:cNvPr id="95" name="Oval 94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7953669" y="2958589"/>
            <a:ext cx="243652" cy="400110"/>
            <a:chOff x="1930206" y="3175826"/>
            <a:chExt cx="243652" cy="400110"/>
          </a:xfrm>
        </p:grpSpPr>
        <p:sp>
          <p:nvSpPr>
            <p:cNvPr id="98" name="Oval 97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8197321" y="2958589"/>
            <a:ext cx="243652" cy="400110"/>
            <a:chOff x="1930206" y="3175826"/>
            <a:chExt cx="243652" cy="400110"/>
          </a:xfrm>
        </p:grpSpPr>
        <p:sp>
          <p:nvSpPr>
            <p:cNvPr id="101" name="Oval 100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8440973" y="2958589"/>
            <a:ext cx="243652" cy="400110"/>
            <a:chOff x="1930206" y="3175826"/>
            <a:chExt cx="243652" cy="400110"/>
          </a:xfrm>
        </p:grpSpPr>
        <p:sp>
          <p:nvSpPr>
            <p:cNvPr id="104" name="Oval 103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8692101" y="2959302"/>
            <a:ext cx="243652" cy="400110"/>
            <a:chOff x="1930206" y="3175826"/>
            <a:chExt cx="243652" cy="400110"/>
          </a:xfrm>
        </p:grpSpPr>
        <p:sp>
          <p:nvSpPr>
            <p:cNvPr id="107" name="Oval 106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8937478" y="2959302"/>
            <a:ext cx="243652" cy="400110"/>
            <a:chOff x="1930206" y="3175826"/>
            <a:chExt cx="243652" cy="400110"/>
          </a:xfrm>
        </p:grpSpPr>
        <p:sp>
          <p:nvSpPr>
            <p:cNvPr id="110" name="Oval 109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9181130" y="2959302"/>
            <a:ext cx="243652" cy="400110"/>
            <a:chOff x="1930206" y="3175826"/>
            <a:chExt cx="243652" cy="400110"/>
          </a:xfrm>
        </p:grpSpPr>
        <p:sp>
          <p:nvSpPr>
            <p:cNvPr id="113" name="Oval 112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9424782" y="2959302"/>
            <a:ext cx="243652" cy="400110"/>
            <a:chOff x="1930206" y="3175826"/>
            <a:chExt cx="243652" cy="400110"/>
          </a:xfrm>
        </p:grpSpPr>
        <p:sp>
          <p:nvSpPr>
            <p:cNvPr id="116" name="Oval 115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9675910" y="2959302"/>
            <a:ext cx="243652" cy="400110"/>
            <a:chOff x="1930206" y="3175826"/>
            <a:chExt cx="243652" cy="400110"/>
          </a:xfrm>
        </p:grpSpPr>
        <p:sp>
          <p:nvSpPr>
            <p:cNvPr id="119" name="Oval 118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9921287" y="2959302"/>
            <a:ext cx="243652" cy="400110"/>
            <a:chOff x="1930206" y="3175826"/>
            <a:chExt cx="243652" cy="400110"/>
          </a:xfrm>
        </p:grpSpPr>
        <p:sp>
          <p:nvSpPr>
            <p:cNvPr id="122" name="Oval 121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1826210" y="3895169"/>
            <a:ext cx="243652" cy="400110"/>
            <a:chOff x="1930206" y="3175826"/>
            <a:chExt cx="243652" cy="400110"/>
          </a:xfrm>
        </p:grpSpPr>
        <p:sp>
          <p:nvSpPr>
            <p:cNvPr id="125" name="Oval 124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2071587" y="3895169"/>
            <a:ext cx="243652" cy="400110"/>
            <a:chOff x="1930206" y="3175826"/>
            <a:chExt cx="243652" cy="400110"/>
          </a:xfrm>
        </p:grpSpPr>
        <p:sp>
          <p:nvSpPr>
            <p:cNvPr id="128" name="Oval 127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2315239" y="3895169"/>
            <a:ext cx="243652" cy="400110"/>
            <a:chOff x="1930206" y="3175826"/>
            <a:chExt cx="243652" cy="400110"/>
          </a:xfrm>
        </p:grpSpPr>
        <p:sp>
          <p:nvSpPr>
            <p:cNvPr id="131" name="Oval 130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2558891" y="3895169"/>
            <a:ext cx="243652" cy="400110"/>
            <a:chOff x="1930206" y="3175826"/>
            <a:chExt cx="243652" cy="400110"/>
          </a:xfrm>
        </p:grpSpPr>
        <p:sp>
          <p:nvSpPr>
            <p:cNvPr id="134" name="Oval 133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2802543" y="3890131"/>
            <a:ext cx="243652" cy="400110"/>
            <a:chOff x="1930206" y="3175826"/>
            <a:chExt cx="243652" cy="400110"/>
          </a:xfrm>
        </p:grpSpPr>
        <p:sp>
          <p:nvSpPr>
            <p:cNvPr id="137" name="Oval 136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3047920" y="3890131"/>
            <a:ext cx="243652" cy="400110"/>
            <a:chOff x="1930206" y="3175826"/>
            <a:chExt cx="243652" cy="400110"/>
          </a:xfrm>
        </p:grpSpPr>
        <p:sp>
          <p:nvSpPr>
            <p:cNvPr id="140" name="Oval 139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3291572" y="3890131"/>
            <a:ext cx="243652" cy="400110"/>
            <a:chOff x="1930206" y="3175826"/>
            <a:chExt cx="243652" cy="400110"/>
          </a:xfrm>
        </p:grpSpPr>
        <p:sp>
          <p:nvSpPr>
            <p:cNvPr id="143" name="Oval 142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3535224" y="3890131"/>
            <a:ext cx="243652" cy="400110"/>
            <a:chOff x="1930206" y="3175826"/>
            <a:chExt cx="243652" cy="400110"/>
          </a:xfrm>
        </p:grpSpPr>
        <p:sp>
          <p:nvSpPr>
            <p:cNvPr id="146" name="Oval 145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3786352" y="3890844"/>
            <a:ext cx="243652" cy="400110"/>
            <a:chOff x="1930206" y="3175826"/>
            <a:chExt cx="243652" cy="400110"/>
          </a:xfrm>
        </p:grpSpPr>
        <p:sp>
          <p:nvSpPr>
            <p:cNvPr id="149" name="Oval 148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4031729" y="3890844"/>
            <a:ext cx="243652" cy="400110"/>
            <a:chOff x="1930206" y="3175826"/>
            <a:chExt cx="243652" cy="400110"/>
          </a:xfrm>
        </p:grpSpPr>
        <p:sp>
          <p:nvSpPr>
            <p:cNvPr id="152" name="Oval 151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4275381" y="3890844"/>
            <a:ext cx="243652" cy="400110"/>
            <a:chOff x="1930206" y="3175826"/>
            <a:chExt cx="243652" cy="400110"/>
          </a:xfrm>
        </p:grpSpPr>
        <p:sp>
          <p:nvSpPr>
            <p:cNvPr id="155" name="Oval 154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4519033" y="3890844"/>
            <a:ext cx="243652" cy="400110"/>
            <a:chOff x="1930206" y="3175826"/>
            <a:chExt cx="243652" cy="400110"/>
          </a:xfrm>
        </p:grpSpPr>
        <p:sp>
          <p:nvSpPr>
            <p:cNvPr id="158" name="Oval 157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4770161" y="3890844"/>
            <a:ext cx="243652" cy="400110"/>
            <a:chOff x="1930206" y="3175826"/>
            <a:chExt cx="243652" cy="400110"/>
          </a:xfrm>
        </p:grpSpPr>
        <p:sp>
          <p:nvSpPr>
            <p:cNvPr id="161" name="Oval 160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5015538" y="3890844"/>
            <a:ext cx="243652" cy="400110"/>
            <a:chOff x="1930206" y="3175826"/>
            <a:chExt cx="243652" cy="400110"/>
          </a:xfrm>
        </p:grpSpPr>
        <p:sp>
          <p:nvSpPr>
            <p:cNvPr id="164" name="Oval 163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5259190" y="3890844"/>
            <a:ext cx="243652" cy="400110"/>
            <a:chOff x="1930206" y="3175826"/>
            <a:chExt cx="243652" cy="400110"/>
          </a:xfrm>
        </p:grpSpPr>
        <p:sp>
          <p:nvSpPr>
            <p:cNvPr id="167" name="Oval 166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5502842" y="3890844"/>
            <a:ext cx="243652" cy="400110"/>
            <a:chOff x="1930206" y="3175826"/>
            <a:chExt cx="243652" cy="400110"/>
          </a:xfrm>
        </p:grpSpPr>
        <p:sp>
          <p:nvSpPr>
            <p:cNvPr id="170" name="Oval 169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5748150" y="3888148"/>
            <a:ext cx="243652" cy="400110"/>
            <a:chOff x="1930206" y="3175826"/>
            <a:chExt cx="243652" cy="400110"/>
          </a:xfrm>
        </p:grpSpPr>
        <p:sp>
          <p:nvSpPr>
            <p:cNvPr id="173" name="Oval 172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175" name="Group 174"/>
          <p:cNvGrpSpPr/>
          <p:nvPr/>
        </p:nvGrpSpPr>
        <p:grpSpPr>
          <a:xfrm>
            <a:off x="5993527" y="3888148"/>
            <a:ext cx="243652" cy="400110"/>
            <a:chOff x="1930206" y="3175826"/>
            <a:chExt cx="243652" cy="400110"/>
          </a:xfrm>
        </p:grpSpPr>
        <p:sp>
          <p:nvSpPr>
            <p:cNvPr id="176" name="Oval 175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6237179" y="3888148"/>
            <a:ext cx="243652" cy="400110"/>
            <a:chOff x="1930206" y="3175826"/>
            <a:chExt cx="243652" cy="400110"/>
          </a:xfrm>
        </p:grpSpPr>
        <p:sp>
          <p:nvSpPr>
            <p:cNvPr id="179" name="Oval 178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6480831" y="3888148"/>
            <a:ext cx="243652" cy="400110"/>
            <a:chOff x="1930206" y="3175826"/>
            <a:chExt cx="243652" cy="400110"/>
          </a:xfrm>
        </p:grpSpPr>
        <p:sp>
          <p:nvSpPr>
            <p:cNvPr id="182" name="Oval 181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6731959" y="3895485"/>
            <a:ext cx="243652" cy="400110"/>
            <a:chOff x="1930206" y="3175826"/>
            <a:chExt cx="243652" cy="400110"/>
          </a:xfrm>
        </p:grpSpPr>
        <p:sp>
          <p:nvSpPr>
            <p:cNvPr id="185" name="Oval 184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6977336" y="3895485"/>
            <a:ext cx="243652" cy="400110"/>
            <a:chOff x="1930206" y="3175826"/>
            <a:chExt cx="243652" cy="400110"/>
          </a:xfrm>
        </p:grpSpPr>
        <p:sp>
          <p:nvSpPr>
            <p:cNvPr id="188" name="Oval 187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7220988" y="3895485"/>
            <a:ext cx="243652" cy="400110"/>
            <a:chOff x="1930206" y="3175826"/>
            <a:chExt cx="243652" cy="400110"/>
          </a:xfrm>
        </p:grpSpPr>
        <p:sp>
          <p:nvSpPr>
            <p:cNvPr id="191" name="Oval 190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193" name="Group 192"/>
          <p:cNvGrpSpPr/>
          <p:nvPr/>
        </p:nvGrpSpPr>
        <p:grpSpPr>
          <a:xfrm>
            <a:off x="7464640" y="3895485"/>
            <a:ext cx="243652" cy="400110"/>
            <a:chOff x="1930206" y="3175826"/>
            <a:chExt cx="243652" cy="400110"/>
          </a:xfrm>
        </p:grpSpPr>
        <p:sp>
          <p:nvSpPr>
            <p:cNvPr id="194" name="Oval 193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196" name="Group 195"/>
          <p:cNvGrpSpPr/>
          <p:nvPr/>
        </p:nvGrpSpPr>
        <p:grpSpPr>
          <a:xfrm>
            <a:off x="7708292" y="3890447"/>
            <a:ext cx="243652" cy="400110"/>
            <a:chOff x="1930206" y="3175826"/>
            <a:chExt cx="243652" cy="400110"/>
          </a:xfrm>
        </p:grpSpPr>
        <p:sp>
          <p:nvSpPr>
            <p:cNvPr id="197" name="Oval 196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7953669" y="3890447"/>
            <a:ext cx="243652" cy="400110"/>
            <a:chOff x="1930206" y="3175826"/>
            <a:chExt cx="243652" cy="400110"/>
          </a:xfrm>
        </p:grpSpPr>
        <p:sp>
          <p:nvSpPr>
            <p:cNvPr id="200" name="Oval 199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202" name="Group 201"/>
          <p:cNvGrpSpPr/>
          <p:nvPr/>
        </p:nvGrpSpPr>
        <p:grpSpPr>
          <a:xfrm>
            <a:off x="8197321" y="3890447"/>
            <a:ext cx="243652" cy="400110"/>
            <a:chOff x="1930206" y="3175826"/>
            <a:chExt cx="243652" cy="400110"/>
          </a:xfrm>
        </p:grpSpPr>
        <p:sp>
          <p:nvSpPr>
            <p:cNvPr id="203" name="Oval 202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205" name="Group 204"/>
          <p:cNvGrpSpPr/>
          <p:nvPr/>
        </p:nvGrpSpPr>
        <p:grpSpPr>
          <a:xfrm>
            <a:off x="8440973" y="3890447"/>
            <a:ext cx="243652" cy="400110"/>
            <a:chOff x="1930206" y="3175826"/>
            <a:chExt cx="243652" cy="400110"/>
          </a:xfrm>
        </p:grpSpPr>
        <p:sp>
          <p:nvSpPr>
            <p:cNvPr id="206" name="Oval 205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208" name="Group 207"/>
          <p:cNvGrpSpPr/>
          <p:nvPr/>
        </p:nvGrpSpPr>
        <p:grpSpPr>
          <a:xfrm>
            <a:off x="8692101" y="3891160"/>
            <a:ext cx="243652" cy="400110"/>
            <a:chOff x="1930206" y="3175826"/>
            <a:chExt cx="243652" cy="400110"/>
          </a:xfrm>
        </p:grpSpPr>
        <p:sp>
          <p:nvSpPr>
            <p:cNvPr id="209" name="Oval 208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8937478" y="3891160"/>
            <a:ext cx="243652" cy="400110"/>
            <a:chOff x="1930206" y="3175826"/>
            <a:chExt cx="243652" cy="400110"/>
          </a:xfrm>
        </p:grpSpPr>
        <p:sp>
          <p:nvSpPr>
            <p:cNvPr id="212" name="Oval 211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214" name="Group 213"/>
          <p:cNvGrpSpPr/>
          <p:nvPr/>
        </p:nvGrpSpPr>
        <p:grpSpPr>
          <a:xfrm>
            <a:off x="9181130" y="3891160"/>
            <a:ext cx="243652" cy="400110"/>
            <a:chOff x="1930206" y="3175826"/>
            <a:chExt cx="243652" cy="400110"/>
          </a:xfrm>
        </p:grpSpPr>
        <p:sp>
          <p:nvSpPr>
            <p:cNvPr id="215" name="Oval 214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9424782" y="3891160"/>
            <a:ext cx="243652" cy="400110"/>
            <a:chOff x="1930206" y="3175826"/>
            <a:chExt cx="243652" cy="400110"/>
          </a:xfrm>
        </p:grpSpPr>
        <p:sp>
          <p:nvSpPr>
            <p:cNvPr id="218" name="Oval 217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220" name="Group 219"/>
          <p:cNvGrpSpPr/>
          <p:nvPr/>
        </p:nvGrpSpPr>
        <p:grpSpPr>
          <a:xfrm>
            <a:off x="9675910" y="3891160"/>
            <a:ext cx="243652" cy="400110"/>
            <a:chOff x="1930206" y="3175826"/>
            <a:chExt cx="243652" cy="400110"/>
          </a:xfrm>
        </p:grpSpPr>
        <p:sp>
          <p:nvSpPr>
            <p:cNvPr id="221" name="Oval 220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grpSp>
        <p:nvGrpSpPr>
          <p:cNvPr id="223" name="Group 222"/>
          <p:cNvGrpSpPr/>
          <p:nvPr/>
        </p:nvGrpSpPr>
        <p:grpSpPr>
          <a:xfrm>
            <a:off x="9921287" y="3891160"/>
            <a:ext cx="243652" cy="400110"/>
            <a:chOff x="1930206" y="3175826"/>
            <a:chExt cx="243652" cy="400110"/>
          </a:xfrm>
        </p:grpSpPr>
        <p:sp>
          <p:nvSpPr>
            <p:cNvPr id="224" name="Oval 223"/>
            <p:cNvSpPr/>
            <p:nvPr/>
          </p:nvSpPr>
          <p:spPr>
            <a:xfrm>
              <a:off x="1930206" y="3255189"/>
              <a:ext cx="243652" cy="2413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1930206" y="3175826"/>
              <a:ext cx="2436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−</a:t>
              </a:r>
              <a:endParaRPr lang="en-US" sz="2000" b="1" dirty="0"/>
            </a:p>
          </p:txBody>
        </p:sp>
      </p:grpSp>
      <p:sp>
        <p:nvSpPr>
          <p:cNvPr id="226" name="Content Placeholder 9"/>
          <p:cNvSpPr txBox="1">
            <a:spLocks/>
          </p:cNvSpPr>
          <p:nvPr/>
        </p:nvSpPr>
        <p:spPr>
          <a:xfrm>
            <a:off x="1722120" y="3355032"/>
            <a:ext cx="8726934" cy="57493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 smtClean="0">
                <a:solidFill>
                  <a:srgbClr val="00B0F0"/>
                </a:solidFill>
                <a:latin typeface="Lucida Console" panose="020B0609040504020204" pitchFamily="49" charset="0"/>
              </a:rPr>
              <a:t>||||||||||||||||||||||||||||||||||</a:t>
            </a:r>
            <a:endParaRPr lang="en-US" sz="3200" dirty="0">
              <a:solidFill>
                <a:srgbClr val="00B0F0"/>
              </a:solidFill>
              <a:latin typeface="Lucida Console" panose="020B06090405040202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164939" y="3409375"/>
            <a:ext cx="1635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Hydrogen bond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10005530" y="3655638"/>
            <a:ext cx="13195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pi-pi stacking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9786760" y="3778707"/>
            <a:ext cx="245377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8" name="Picture 2"/>
          <p:cNvPicPr>
            <a:picLocks noChangeAspect="1" noChangeArrowheads="1"/>
          </p:cNvPicPr>
          <p:nvPr/>
        </p:nvPicPr>
        <p:blipFill>
          <a:blip r:embed="rId2" cstate="print"/>
          <a:srcRect t="76568"/>
          <a:stretch>
            <a:fillRect/>
          </a:stretch>
        </p:blipFill>
        <p:spPr bwMode="auto">
          <a:xfrm>
            <a:off x="10506075" y="6591406"/>
            <a:ext cx="1685925" cy="26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8452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/>
      <p:bldP spid="3" grpId="0"/>
      <p:bldP spid="2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Hydrogen bonds require special structures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2146300"/>
            <a:ext cx="3429000" cy="3390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2075" y="2613025"/>
            <a:ext cx="2574035" cy="268128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47120" y="5294312"/>
            <a:ext cx="37012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252525"/>
                </a:solidFill>
              </a:rPr>
              <a:t>Image by </a:t>
            </a:r>
            <a:r>
              <a:rPr lang="en-US" sz="1600" b="0" i="0" dirty="0" smtClean="0">
                <a:solidFill>
                  <a:srgbClr val="252525"/>
                </a:solidFill>
                <a:effectLst/>
              </a:rPr>
              <a:t>User </a:t>
            </a:r>
            <a:r>
              <a:rPr lang="en-US" sz="1600" b="0" i="0" dirty="0" err="1" smtClean="0">
                <a:solidFill>
                  <a:srgbClr val="252525"/>
                </a:solidFill>
                <a:effectLst/>
              </a:rPr>
              <a:t>Qwerter</a:t>
            </a:r>
            <a:r>
              <a:rPr lang="en-US" sz="1600" b="0" i="0" dirty="0" smtClean="0">
                <a:solidFill>
                  <a:srgbClr val="252525"/>
                </a:solidFill>
                <a:effectLst/>
              </a:rPr>
              <a:t> at Czech </a:t>
            </a:r>
            <a:r>
              <a:rPr lang="en-US" sz="1600" b="0" i="0" dirty="0" err="1" smtClean="0">
                <a:solidFill>
                  <a:srgbClr val="252525"/>
                </a:solidFill>
                <a:effectLst/>
              </a:rPr>
              <a:t>wikipedia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5751822" y="5520322"/>
            <a:ext cx="54354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Modified image from http://education.mrsec.wisc.edu/132.htm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6715125" y="2212975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5’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928630" y="5094257"/>
            <a:ext cx="4463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5’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172325" y="4994275"/>
            <a:ext cx="572778" cy="571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163336" y="2111891"/>
            <a:ext cx="647413" cy="571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36552" y="5026065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3’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276358" y="2243693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3’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305050" y="1791752"/>
            <a:ext cx="953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Water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7905496" y="1650226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DNA</a:t>
            </a:r>
            <a:endParaRPr lang="en-US" sz="2400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 cstate="print"/>
          <a:srcRect t="76568"/>
          <a:stretch>
            <a:fillRect/>
          </a:stretch>
        </p:blipFill>
        <p:spPr bwMode="auto">
          <a:xfrm>
            <a:off x="10506075" y="6591406"/>
            <a:ext cx="1685925" cy="26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9477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2746</TotalTime>
  <Words>1903</Words>
  <Application>Microsoft Office PowerPoint</Application>
  <PresentationFormat>Widescreen</PresentationFormat>
  <Paragraphs>1522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Lucida Console</vt:lpstr>
      <vt:lpstr>Times New Roman</vt:lpstr>
      <vt:lpstr>Office Theme</vt:lpstr>
      <vt:lpstr>Polymerase Chain Reaction (PCR)</vt:lpstr>
      <vt:lpstr>Can you see them?</vt:lpstr>
      <vt:lpstr>Can you see them?</vt:lpstr>
      <vt:lpstr>Adenosine monophosphate</vt:lpstr>
      <vt:lpstr>Thymidine monophosphate</vt:lpstr>
      <vt:lpstr>A-T dimer formation</vt:lpstr>
      <vt:lpstr>Here is a 34-mer oligonucleotide:  How many phosphate groups are there? How many negative charges are there?</vt:lpstr>
      <vt:lpstr>How can two negative charged strands stay together?</vt:lpstr>
      <vt:lpstr>Hydrogen bonds require special structures</vt:lpstr>
      <vt:lpstr>Nucleotide duplex forms anti-parallel:  5’-end of a strand interacts with the 3’-end of the other strand</vt:lpstr>
      <vt:lpstr>What will separate the double strands?</vt:lpstr>
      <vt:lpstr>New nucleotide strand is made from the 5’-end to the 3’-end.  What will be the next new sequence made for the blue (orange) strand?</vt:lpstr>
      <vt:lpstr>New nucleotide strand is made from the 5’-end to the 3’-end.  To make the pink sequences, where should the primers be attached to each strand?</vt:lpstr>
      <vt:lpstr>New nucleotide strand is made from the 5’-end to the 3’-end.  To make the pink sequences, where should the primers be attached to each strand?</vt:lpstr>
      <vt:lpstr>Let’s find primers for pGLO</vt:lpstr>
      <vt:lpstr>FASTA give us sequences only</vt:lpstr>
      <vt:lpstr>Good to see in Graphics</vt:lpstr>
      <vt:lpstr>Determine which area you want to amplify</vt:lpstr>
      <vt:lpstr>Pick Primers</vt:lpstr>
      <vt:lpstr>Primer-BLAST</vt:lpstr>
      <vt:lpstr>We want specific primers  let’s change some parameters</vt:lpstr>
      <vt:lpstr>For primer pair 1, what will be the size of the amplicons? </vt:lpstr>
      <vt:lpstr>Polymerase Chain Reaction</vt:lpstr>
      <vt:lpstr>PCR virtual labs</vt:lpstr>
      <vt:lpstr>Polymerase Chain Reaction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PCR</dc:title>
  <dc:creator>inhanlee</dc:creator>
  <cp:lastModifiedBy>inhanlee</cp:lastModifiedBy>
  <cp:revision>42</cp:revision>
  <dcterms:created xsi:type="dcterms:W3CDTF">2016-02-24T00:28:03Z</dcterms:created>
  <dcterms:modified xsi:type="dcterms:W3CDTF">2016-02-26T01:04:57Z</dcterms:modified>
</cp:coreProperties>
</file>